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56" r:id="rId2"/>
  </p:sldIdLst>
  <p:sldSz cx="9906000" cy="6858000" type="A4"/>
  <p:notesSz cx="9945688"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00" autoAdjust="0"/>
    <p:restoredTop sz="87949" autoAdjust="0"/>
  </p:normalViewPr>
  <p:slideViewPr>
    <p:cSldViewPr snapToGrid="0" showGuides="1">
      <p:cViewPr>
        <p:scale>
          <a:sx n="99" d="100"/>
          <a:sy n="99" d="100"/>
        </p:scale>
        <p:origin x="564" y="52"/>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嗣史 當眞" userId="a6b754884830d897" providerId="LiveId" clId="{FFD4B843-7E7D-40C8-AB8E-306ED3E0E2FC}"/>
    <pc:docChg chg="undo redo custSel modSld">
      <pc:chgData name="嗣史 當眞" userId="a6b754884830d897" providerId="LiveId" clId="{FFD4B843-7E7D-40C8-AB8E-306ED3E0E2FC}" dt="2025-03-10T07:28:57.963" v="7902" actId="1076"/>
      <pc:docMkLst>
        <pc:docMk/>
      </pc:docMkLst>
      <pc:sldChg chg="addSp delSp modSp mod">
        <pc:chgData name="嗣史 當眞" userId="a6b754884830d897" providerId="LiveId" clId="{FFD4B843-7E7D-40C8-AB8E-306ED3E0E2FC}" dt="2025-03-10T07:28:57.963" v="7902" actId="1076"/>
        <pc:sldMkLst>
          <pc:docMk/>
          <pc:sldMk cId="2919350257" sldId="256"/>
        </pc:sldMkLst>
        <pc:spChg chg="add mod">
          <ac:chgData name="嗣史 當眞" userId="a6b754884830d897" providerId="LiveId" clId="{FFD4B843-7E7D-40C8-AB8E-306ED3E0E2FC}" dt="2025-03-10T00:53:14.867" v="720" actId="164"/>
          <ac:spMkLst>
            <pc:docMk/>
            <pc:sldMk cId="2919350257" sldId="256"/>
            <ac:spMk id="2" creationId="{E5520150-3D07-F9D0-E892-34F902B2D1E3}"/>
          </ac:spMkLst>
        </pc:spChg>
        <pc:spChg chg="add mod">
          <ac:chgData name="嗣史 當眞" userId="a6b754884830d897" providerId="LiveId" clId="{FFD4B843-7E7D-40C8-AB8E-306ED3E0E2FC}" dt="2025-03-10T00:56:08.718" v="740" actId="14100"/>
          <ac:spMkLst>
            <pc:docMk/>
            <pc:sldMk cId="2919350257" sldId="256"/>
            <ac:spMk id="3" creationId="{02EC5895-421B-B482-1DF8-5941CE5F6F36}"/>
          </ac:spMkLst>
        </pc:spChg>
        <pc:spChg chg="add mod">
          <ac:chgData name="嗣史 當眞" userId="a6b754884830d897" providerId="LiveId" clId="{FFD4B843-7E7D-40C8-AB8E-306ED3E0E2FC}" dt="2025-03-10T01:01:08.671" v="801" actId="207"/>
          <ac:spMkLst>
            <pc:docMk/>
            <pc:sldMk cId="2919350257" sldId="256"/>
            <ac:spMk id="11" creationId="{1AD52831-F108-5486-18E6-5C3CEB6F05DF}"/>
          </ac:spMkLst>
        </pc:spChg>
        <pc:spChg chg="add mod">
          <ac:chgData name="嗣史 當眞" userId="a6b754884830d897" providerId="LiveId" clId="{FFD4B843-7E7D-40C8-AB8E-306ED3E0E2FC}" dt="2025-03-10T06:56:55.048" v="5174" actId="1076"/>
          <ac:spMkLst>
            <pc:docMk/>
            <pc:sldMk cId="2919350257" sldId="256"/>
            <ac:spMk id="12" creationId="{88BA866B-CA99-2E69-8FEA-B62E7672DD15}"/>
          </ac:spMkLst>
        </pc:spChg>
        <pc:spChg chg="add mod">
          <ac:chgData name="嗣史 當眞" userId="a6b754884830d897" providerId="LiveId" clId="{FFD4B843-7E7D-40C8-AB8E-306ED3E0E2FC}" dt="2025-03-10T06:57:41.238" v="5184" actId="1076"/>
          <ac:spMkLst>
            <pc:docMk/>
            <pc:sldMk cId="2919350257" sldId="256"/>
            <ac:spMk id="13" creationId="{197C3C5F-E940-A2C3-93BD-8511DDA8EF76}"/>
          </ac:spMkLst>
        </pc:spChg>
        <pc:spChg chg="add mod">
          <ac:chgData name="嗣史 當眞" userId="a6b754884830d897" providerId="LiveId" clId="{FFD4B843-7E7D-40C8-AB8E-306ED3E0E2FC}" dt="2025-03-10T06:56:26.990" v="5167" actId="1076"/>
          <ac:spMkLst>
            <pc:docMk/>
            <pc:sldMk cId="2919350257" sldId="256"/>
            <ac:spMk id="14" creationId="{4A95418A-C0A7-82D3-DDA8-09FC46023E7E}"/>
          </ac:spMkLst>
        </pc:spChg>
        <pc:spChg chg="add mod">
          <ac:chgData name="嗣史 當眞" userId="a6b754884830d897" providerId="LiveId" clId="{FFD4B843-7E7D-40C8-AB8E-306ED3E0E2FC}" dt="2025-03-10T07:02:51.602" v="5258" actId="164"/>
          <ac:spMkLst>
            <pc:docMk/>
            <pc:sldMk cId="2919350257" sldId="256"/>
            <ac:spMk id="15" creationId="{EBE299C4-732D-F02B-384A-E90A8594CD8E}"/>
          </ac:spMkLst>
        </pc:spChg>
        <pc:spChg chg="add mod">
          <ac:chgData name="嗣史 當眞" userId="a6b754884830d897" providerId="LiveId" clId="{FFD4B843-7E7D-40C8-AB8E-306ED3E0E2FC}" dt="2025-03-10T07:04:30.773" v="5274" actId="20577"/>
          <ac:spMkLst>
            <pc:docMk/>
            <pc:sldMk cId="2919350257" sldId="256"/>
            <ac:spMk id="16" creationId="{245A92FD-4FBD-4553-E960-A9855EF14157}"/>
          </ac:spMkLst>
        </pc:spChg>
        <pc:spChg chg="add mod">
          <ac:chgData name="嗣史 當眞" userId="a6b754884830d897" providerId="LiveId" clId="{FFD4B843-7E7D-40C8-AB8E-306ED3E0E2FC}" dt="2025-03-10T06:43:23.094" v="4216" actId="1076"/>
          <ac:spMkLst>
            <pc:docMk/>
            <pc:sldMk cId="2919350257" sldId="256"/>
            <ac:spMk id="17" creationId="{BDC2D29D-4E22-D6F1-E492-D718E794470D}"/>
          </ac:spMkLst>
        </pc:spChg>
        <pc:spChg chg="add mod">
          <ac:chgData name="嗣史 當眞" userId="a6b754884830d897" providerId="LiveId" clId="{FFD4B843-7E7D-40C8-AB8E-306ED3E0E2FC}" dt="2025-03-10T05:18:19.428" v="861" actId="20578"/>
          <ac:spMkLst>
            <pc:docMk/>
            <pc:sldMk cId="2919350257" sldId="256"/>
            <ac:spMk id="18" creationId="{CBD697AC-DA6A-26D3-FDDA-6300A9E2C173}"/>
          </ac:spMkLst>
        </pc:spChg>
        <pc:spChg chg="add mod ord">
          <ac:chgData name="嗣史 當眞" userId="a6b754884830d897" providerId="LiveId" clId="{FFD4B843-7E7D-40C8-AB8E-306ED3E0E2FC}" dt="2025-03-10T06:56:30.809" v="5168" actId="1076"/>
          <ac:spMkLst>
            <pc:docMk/>
            <pc:sldMk cId="2919350257" sldId="256"/>
            <ac:spMk id="19" creationId="{EC5FC5FB-815E-8F3E-184F-54E6FFFC757B}"/>
          </ac:spMkLst>
        </pc:spChg>
        <pc:spChg chg="add mod">
          <ac:chgData name="嗣史 當眞" userId="a6b754884830d897" providerId="LiveId" clId="{FFD4B843-7E7D-40C8-AB8E-306ED3E0E2FC}" dt="2025-03-10T06:56:59.552" v="5175" actId="1076"/>
          <ac:spMkLst>
            <pc:docMk/>
            <pc:sldMk cId="2919350257" sldId="256"/>
            <ac:spMk id="20" creationId="{00F7DB83-26CC-7624-1A09-DB1134AB503E}"/>
          </ac:spMkLst>
        </pc:spChg>
        <pc:spChg chg="add mod">
          <ac:chgData name="嗣史 當眞" userId="a6b754884830d897" providerId="LiveId" clId="{FFD4B843-7E7D-40C8-AB8E-306ED3E0E2FC}" dt="2025-03-10T07:04:25.569" v="5273" actId="1076"/>
          <ac:spMkLst>
            <pc:docMk/>
            <pc:sldMk cId="2919350257" sldId="256"/>
            <ac:spMk id="21" creationId="{5081B0BB-86FD-B065-6F67-62FA37D265FE}"/>
          </ac:spMkLst>
        </pc:spChg>
        <pc:spChg chg="add mod">
          <ac:chgData name="嗣史 當眞" userId="a6b754884830d897" providerId="LiveId" clId="{FFD4B843-7E7D-40C8-AB8E-306ED3E0E2FC}" dt="2025-03-10T07:02:51.602" v="5258" actId="164"/>
          <ac:spMkLst>
            <pc:docMk/>
            <pc:sldMk cId="2919350257" sldId="256"/>
            <ac:spMk id="22" creationId="{3FAB0610-3F2B-7323-2865-640BD9A12B18}"/>
          </ac:spMkLst>
        </pc:spChg>
        <pc:spChg chg="add mod">
          <ac:chgData name="嗣史 當眞" userId="a6b754884830d897" providerId="LiveId" clId="{FFD4B843-7E7D-40C8-AB8E-306ED3E0E2FC}" dt="2025-03-10T06:56:05.564" v="5162" actId="1076"/>
          <ac:spMkLst>
            <pc:docMk/>
            <pc:sldMk cId="2919350257" sldId="256"/>
            <ac:spMk id="23" creationId="{4B5EB07F-342B-B335-CE42-9734DD79F383}"/>
          </ac:spMkLst>
        </pc:spChg>
        <pc:spChg chg="add del mod">
          <ac:chgData name="嗣史 當眞" userId="a6b754884830d897" providerId="LiveId" clId="{FFD4B843-7E7D-40C8-AB8E-306ED3E0E2FC}" dt="2025-03-10T07:28:22.821" v="7896"/>
          <ac:spMkLst>
            <pc:docMk/>
            <pc:sldMk cId="2919350257" sldId="256"/>
            <ac:spMk id="24" creationId="{BC537DCE-BC7A-E3B4-3A9F-D0BFEE9A0047}"/>
          </ac:spMkLst>
        </pc:spChg>
        <pc:spChg chg="add del mod">
          <ac:chgData name="嗣史 當眞" userId="a6b754884830d897" providerId="LiveId" clId="{FFD4B843-7E7D-40C8-AB8E-306ED3E0E2FC}" dt="2025-03-10T07:01:34.085" v="5243"/>
          <ac:spMkLst>
            <pc:docMk/>
            <pc:sldMk cId="2919350257" sldId="256"/>
            <ac:spMk id="25" creationId="{70CBDE82-E793-B004-A4A3-16AC1454F8AA}"/>
          </ac:spMkLst>
        </pc:spChg>
        <pc:spChg chg="add del mod">
          <ac:chgData name="嗣史 當眞" userId="a6b754884830d897" providerId="LiveId" clId="{FFD4B843-7E7D-40C8-AB8E-306ED3E0E2FC}" dt="2025-03-10T07:01:34.084" v="5241"/>
          <ac:spMkLst>
            <pc:docMk/>
            <pc:sldMk cId="2919350257" sldId="256"/>
            <ac:spMk id="26" creationId="{2376B1FA-7233-C412-920F-7646D2BF297E}"/>
          </ac:spMkLst>
        </pc:spChg>
        <pc:spChg chg="add mod ord">
          <ac:chgData name="嗣史 當眞" userId="a6b754884830d897" providerId="LiveId" clId="{FFD4B843-7E7D-40C8-AB8E-306ED3E0E2FC}" dt="2025-03-10T06:24:03.896" v="2303" actId="1076"/>
          <ac:spMkLst>
            <pc:docMk/>
            <pc:sldMk cId="2919350257" sldId="256"/>
            <ac:spMk id="33" creationId="{AC78EF62-EE8D-A7FA-37DA-84EB3034150A}"/>
          </ac:spMkLst>
        </pc:spChg>
        <pc:spChg chg="add mod ord">
          <ac:chgData name="嗣史 當眞" userId="a6b754884830d897" providerId="LiveId" clId="{FFD4B843-7E7D-40C8-AB8E-306ED3E0E2FC}" dt="2025-03-10T07:28:45.799" v="7901" actId="1076"/>
          <ac:spMkLst>
            <pc:docMk/>
            <pc:sldMk cId="2919350257" sldId="256"/>
            <ac:spMk id="41" creationId="{5A96A6B2-E1BE-C94C-F06C-EF7412A0C320}"/>
          </ac:spMkLst>
        </pc:spChg>
        <pc:spChg chg="add del mod">
          <ac:chgData name="嗣史 當眞" userId="a6b754884830d897" providerId="LiveId" clId="{FFD4B843-7E7D-40C8-AB8E-306ED3E0E2FC}" dt="2025-03-10T00:56:56.452" v="743" actId="478"/>
          <ac:spMkLst>
            <pc:docMk/>
            <pc:sldMk cId="2919350257" sldId="256"/>
            <ac:spMk id="43" creationId="{72B34C63-115B-D34A-092E-F00230D7CDD0}"/>
          </ac:spMkLst>
        </pc:spChg>
        <pc:spChg chg="add mod">
          <ac:chgData name="嗣史 當眞" userId="a6b754884830d897" providerId="LiveId" clId="{FFD4B843-7E7D-40C8-AB8E-306ED3E0E2FC}" dt="2025-03-10T06:43:33.082" v="4218" actId="14100"/>
          <ac:spMkLst>
            <pc:docMk/>
            <pc:sldMk cId="2919350257" sldId="256"/>
            <ac:spMk id="43" creationId="{D19398F7-D11B-6E4A-D7DB-711E6DC8E3B5}"/>
          </ac:spMkLst>
        </pc:spChg>
        <pc:spChg chg="add mod">
          <ac:chgData name="嗣史 當眞" userId="a6b754884830d897" providerId="LiveId" clId="{FFD4B843-7E7D-40C8-AB8E-306ED3E0E2FC}" dt="2025-03-10T06:58:34.207" v="5192" actId="20577"/>
          <ac:spMkLst>
            <pc:docMk/>
            <pc:sldMk cId="2919350257" sldId="256"/>
            <ac:spMk id="44" creationId="{5C18256F-29C3-66BC-141E-71E8387D7AC6}"/>
          </ac:spMkLst>
        </pc:spChg>
        <pc:spChg chg="add mod">
          <ac:chgData name="嗣史 當眞" userId="a6b754884830d897" providerId="LiveId" clId="{FFD4B843-7E7D-40C8-AB8E-306ED3E0E2FC}" dt="2025-03-10T00:58:28.306" v="751" actId="767"/>
          <ac:spMkLst>
            <pc:docMk/>
            <pc:sldMk cId="2919350257" sldId="256"/>
            <ac:spMk id="44" creationId="{92B25619-8E33-CD4F-13AC-58EB3525679C}"/>
          </ac:spMkLst>
        </pc:spChg>
        <pc:spChg chg="add mod">
          <ac:chgData name="嗣史 當眞" userId="a6b754884830d897" providerId="LiveId" clId="{FFD4B843-7E7D-40C8-AB8E-306ED3E0E2FC}" dt="2025-03-10T05:58:02.989" v="887" actId="1076"/>
          <ac:spMkLst>
            <pc:docMk/>
            <pc:sldMk cId="2919350257" sldId="256"/>
            <ac:spMk id="45" creationId="{1D6BB5AD-DCFE-B221-36AB-346939315345}"/>
          </ac:spMkLst>
        </pc:spChg>
        <pc:spChg chg="add mod">
          <ac:chgData name="嗣史 當眞" userId="a6b754884830d897" providerId="LiveId" clId="{FFD4B843-7E7D-40C8-AB8E-306ED3E0E2FC}" dt="2025-03-10T00:59:51.181" v="774"/>
          <ac:spMkLst>
            <pc:docMk/>
            <pc:sldMk cId="2919350257" sldId="256"/>
            <ac:spMk id="46" creationId="{C82CF3BD-B9C7-7A58-A344-78903F6802B1}"/>
          </ac:spMkLst>
        </pc:spChg>
        <pc:spChg chg="add mod">
          <ac:chgData name="嗣史 當眞" userId="a6b754884830d897" providerId="LiveId" clId="{FFD4B843-7E7D-40C8-AB8E-306ED3E0E2FC}" dt="2025-03-10T06:29:21.663" v="2775" actId="1076"/>
          <ac:spMkLst>
            <pc:docMk/>
            <pc:sldMk cId="2919350257" sldId="256"/>
            <ac:spMk id="46" creationId="{DDB81380-EDD5-0C6D-7943-80D583C31103}"/>
          </ac:spMkLst>
        </pc:spChg>
        <pc:spChg chg="add mod">
          <ac:chgData name="嗣史 當眞" userId="a6b754884830d897" providerId="LiveId" clId="{FFD4B843-7E7D-40C8-AB8E-306ED3E0E2FC}" dt="2025-03-10T01:00:50.505" v="798" actId="207"/>
          <ac:spMkLst>
            <pc:docMk/>
            <pc:sldMk cId="2919350257" sldId="256"/>
            <ac:spMk id="47" creationId="{7810A1FD-A6BB-3D44-B45C-C3D0D1AE890C}"/>
          </ac:spMkLst>
        </pc:spChg>
        <pc:spChg chg="mod">
          <ac:chgData name="嗣史 當眞" userId="a6b754884830d897" providerId="LiveId" clId="{FFD4B843-7E7D-40C8-AB8E-306ED3E0E2FC}" dt="2025-03-10T01:01:43.171" v="808"/>
          <ac:spMkLst>
            <pc:docMk/>
            <pc:sldMk cId="2919350257" sldId="256"/>
            <ac:spMk id="49" creationId="{8C908969-145D-92DD-A8B0-5ECD1630B928}"/>
          </ac:spMkLst>
        </pc:spChg>
        <pc:spChg chg="mod">
          <ac:chgData name="嗣史 當眞" userId="a6b754884830d897" providerId="LiveId" clId="{FFD4B843-7E7D-40C8-AB8E-306ED3E0E2FC}" dt="2025-03-10T07:28:35.772" v="7898" actId="1076"/>
          <ac:spMkLst>
            <pc:docMk/>
            <pc:sldMk cId="2919350257" sldId="256"/>
            <ac:spMk id="50" creationId="{0B2694DB-81ED-3ACD-942A-CF586A412C09}"/>
          </ac:spMkLst>
        </pc:spChg>
        <pc:spChg chg="add mod">
          <ac:chgData name="嗣史 當眞" userId="a6b754884830d897" providerId="LiveId" clId="{FFD4B843-7E7D-40C8-AB8E-306ED3E0E2FC}" dt="2025-03-10T06:58:19.790" v="5189" actId="20577"/>
          <ac:spMkLst>
            <pc:docMk/>
            <pc:sldMk cId="2919350257" sldId="256"/>
            <ac:spMk id="51" creationId="{7A8E3A1D-797D-94B6-A542-B26637948A4D}"/>
          </ac:spMkLst>
        </pc:spChg>
        <pc:spChg chg="add mod">
          <ac:chgData name="嗣史 當眞" userId="a6b754884830d897" providerId="LiveId" clId="{FFD4B843-7E7D-40C8-AB8E-306ED3E0E2FC}" dt="2025-03-10T06:56:34.438" v="5169" actId="1076"/>
          <ac:spMkLst>
            <pc:docMk/>
            <pc:sldMk cId="2919350257" sldId="256"/>
            <ac:spMk id="52" creationId="{7687F802-62FA-55FF-AAA2-A7D96F165700}"/>
          </ac:spMkLst>
        </pc:spChg>
        <pc:spChg chg="add mod">
          <ac:chgData name="嗣史 當眞" userId="a6b754884830d897" providerId="LiveId" clId="{FFD4B843-7E7D-40C8-AB8E-306ED3E0E2FC}" dt="2025-03-10T07:20:01.839" v="6382" actId="20577"/>
          <ac:spMkLst>
            <pc:docMk/>
            <pc:sldMk cId="2919350257" sldId="256"/>
            <ac:spMk id="55" creationId="{244A777C-7D36-C1C7-A10A-B7D6BE57C960}"/>
          </ac:spMkLst>
        </pc:spChg>
        <pc:spChg chg="add mod">
          <ac:chgData name="嗣史 當眞" userId="a6b754884830d897" providerId="LiveId" clId="{FFD4B843-7E7D-40C8-AB8E-306ED3E0E2FC}" dt="2025-03-10T07:27:31.146" v="7891"/>
          <ac:spMkLst>
            <pc:docMk/>
            <pc:sldMk cId="2919350257" sldId="256"/>
            <ac:spMk id="56" creationId="{35E1C2B9-9323-E78B-A5F7-5245405AE555}"/>
          </ac:spMkLst>
        </pc:spChg>
        <pc:spChg chg="mod">
          <ac:chgData name="嗣史 當眞" userId="a6b754884830d897" providerId="LiveId" clId="{FFD4B843-7E7D-40C8-AB8E-306ED3E0E2FC}" dt="2025-03-10T07:28:41.596" v="7899"/>
          <ac:spMkLst>
            <pc:docMk/>
            <pc:sldMk cId="2919350257" sldId="256"/>
            <ac:spMk id="58" creationId="{EFCA1692-5256-8851-9E00-F2E46780AC32}"/>
          </ac:spMkLst>
        </pc:spChg>
        <pc:spChg chg="mod">
          <ac:chgData name="嗣史 當眞" userId="a6b754884830d897" providerId="LiveId" clId="{FFD4B843-7E7D-40C8-AB8E-306ED3E0E2FC}" dt="2025-03-10T07:28:41.596" v="7899"/>
          <ac:spMkLst>
            <pc:docMk/>
            <pc:sldMk cId="2919350257" sldId="256"/>
            <ac:spMk id="59" creationId="{143CE444-1DEF-3A59-3339-0B0CC961FCBF}"/>
          </ac:spMkLst>
        </pc:spChg>
        <pc:grpChg chg="add del mod">
          <ac:chgData name="嗣史 當眞" userId="a6b754884830d897" providerId="LiveId" clId="{FFD4B843-7E7D-40C8-AB8E-306ED3E0E2FC}" dt="2025-03-10T07:28:22.819" v="7894" actId="478"/>
          <ac:grpSpMkLst>
            <pc:docMk/>
            <pc:sldMk cId="2919350257" sldId="256"/>
            <ac:grpSpMk id="10" creationId="{39D888C7-27C3-8AB8-9F60-ECD0B1B50BEE}"/>
          </ac:grpSpMkLst>
        </pc:grpChg>
        <pc:grpChg chg="mod">
          <ac:chgData name="嗣史 當眞" userId="a6b754884830d897" providerId="LiveId" clId="{FFD4B843-7E7D-40C8-AB8E-306ED3E0E2FC}" dt="2025-03-10T06:56:41.746" v="5171" actId="1076"/>
          <ac:grpSpMkLst>
            <pc:docMk/>
            <pc:sldMk cId="2919350257" sldId="256"/>
            <ac:grpSpMk id="42" creationId="{53441E81-E220-6980-875C-D94A8F622B8E}"/>
          </ac:grpSpMkLst>
        </pc:grpChg>
        <pc:grpChg chg="add mod">
          <ac:chgData name="嗣史 當眞" userId="a6b754884830d897" providerId="LiveId" clId="{FFD4B843-7E7D-40C8-AB8E-306ED3E0E2FC}" dt="2025-03-10T07:28:19.371" v="7893" actId="1076"/>
          <ac:grpSpMkLst>
            <pc:docMk/>
            <pc:sldMk cId="2919350257" sldId="256"/>
            <ac:grpSpMk id="48" creationId="{85C04787-5BB4-CAD7-C868-ADECEC5869DA}"/>
          </ac:grpSpMkLst>
        </pc:grpChg>
        <pc:grpChg chg="add mod">
          <ac:chgData name="嗣史 當眞" userId="a6b754884830d897" providerId="LiveId" clId="{FFD4B843-7E7D-40C8-AB8E-306ED3E0E2FC}" dt="2025-03-10T07:20:08.463" v="6383" actId="1076"/>
          <ac:grpSpMkLst>
            <pc:docMk/>
            <pc:sldMk cId="2919350257" sldId="256"/>
            <ac:grpSpMk id="53" creationId="{BE9DC457-A747-28C7-4F85-87621EFE101A}"/>
          </ac:grpSpMkLst>
        </pc:grpChg>
        <pc:grpChg chg="add mod">
          <ac:chgData name="嗣史 當眞" userId="a6b754884830d897" providerId="LiveId" clId="{FFD4B843-7E7D-40C8-AB8E-306ED3E0E2FC}" dt="2025-03-10T07:19:41.601" v="6378" actId="1076"/>
          <ac:grpSpMkLst>
            <pc:docMk/>
            <pc:sldMk cId="2919350257" sldId="256"/>
            <ac:grpSpMk id="54" creationId="{3639D8A2-FCA6-AE3C-423C-64940FD8E208}"/>
          </ac:grpSpMkLst>
        </pc:grpChg>
        <pc:grpChg chg="add mod">
          <ac:chgData name="嗣史 當眞" userId="a6b754884830d897" providerId="LiveId" clId="{FFD4B843-7E7D-40C8-AB8E-306ED3E0E2FC}" dt="2025-03-10T07:28:57.963" v="7902" actId="1076"/>
          <ac:grpSpMkLst>
            <pc:docMk/>
            <pc:sldMk cId="2919350257" sldId="256"/>
            <ac:grpSpMk id="57" creationId="{7C2488CB-6353-2026-DDE3-93974AB62C31}"/>
          </ac:grpSpMkLst>
        </pc:grpChg>
        <pc:picChg chg="add mod">
          <ac:chgData name="嗣史 當眞" userId="a6b754884830d897" providerId="LiveId" clId="{FFD4B843-7E7D-40C8-AB8E-306ED3E0E2FC}" dt="2025-03-10T06:56:49.232" v="5173" actId="1076"/>
          <ac:picMkLst>
            <pc:docMk/>
            <pc:sldMk cId="2919350257" sldId="256"/>
            <ac:picMk id="27" creationId="{FD8B33F7-101F-4136-3F27-B56B7CB38D5A}"/>
          </ac:picMkLst>
        </pc:picChg>
        <pc:picChg chg="add mod">
          <ac:chgData name="嗣史 當眞" userId="a6b754884830d897" providerId="LiveId" clId="{FFD4B843-7E7D-40C8-AB8E-306ED3E0E2FC}" dt="2025-03-10T06:56:45.106" v="5172" actId="1076"/>
          <ac:picMkLst>
            <pc:docMk/>
            <pc:sldMk cId="2919350257" sldId="256"/>
            <ac:picMk id="28" creationId="{34D6224C-A2E8-C106-7FFC-CC1F4E94CF05}"/>
          </ac:picMkLst>
        </pc:picChg>
        <pc:picChg chg="add mod">
          <ac:chgData name="嗣史 當眞" userId="a6b754884830d897" providerId="LiveId" clId="{FFD4B843-7E7D-40C8-AB8E-306ED3E0E2FC}" dt="2025-03-10T06:57:12.129" v="5177" actId="14100"/>
          <ac:picMkLst>
            <pc:docMk/>
            <pc:sldMk cId="2919350257" sldId="256"/>
            <ac:picMk id="29" creationId="{BEF52F30-C332-7C21-DB64-6BE93FCED9D1}"/>
          </ac:picMkLst>
        </pc:picChg>
        <pc:picChg chg="add mod">
          <ac:chgData name="嗣史 當眞" userId="a6b754884830d897" providerId="LiveId" clId="{FFD4B843-7E7D-40C8-AB8E-306ED3E0E2FC}" dt="2025-03-10T06:57:18.302" v="5179" actId="14100"/>
          <ac:picMkLst>
            <pc:docMk/>
            <pc:sldMk cId="2919350257" sldId="256"/>
            <ac:picMk id="30" creationId="{60E38FAC-3438-BF6E-A149-3953175F4678}"/>
          </ac:picMkLst>
        </pc:picChg>
        <pc:picChg chg="add mod">
          <ac:chgData name="嗣史 當眞" userId="a6b754884830d897" providerId="LiveId" clId="{FFD4B843-7E7D-40C8-AB8E-306ED3E0E2FC}" dt="2025-03-10T06:57:37.300" v="5183" actId="14100"/>
          <ac:picMkLst>
            <pc:docMk/>
            <pc:sldMk cId="2919350257" sldId="256"/>
            <ac:picMk id="31" creationId="{23BC0037-2022-100F-453E-DC5EDBB9A300}"/>
          </ac:picMkLst>
        </pc:picChg>
        <pc:picChg chg="add mod">
          <ac:chgData name="嗣史 當眞" userId="a6b754884830d897" providerId="LiveId" clId="{FFD4B843-7E7D-40C8-AB8E-306ED3E0E2FC}" dt="2025-03-10T06:57:26.600" v="5181" actId="14100"/>
          <ac:picMkLst>
            <pc:docMk/>
            <pc:sldMk cId="2919350257" sldId="256"/>
            <ac:picMk id="32" creationId="{1267E9F0-5CFE-CA40-C62A-9E072348A6BF}"/>
          </ac:picMkLst>
        </pc:picChg>
        <pc:picChg chg="add mod">
          <ac:chgData name="嗣史 當眞" userId="a6b754884830d897" providerId="LiveId" clId="{FFD4B843-7E7D-40C8-AB8E-306ED3E0E2FC}" dt="2025-03-10T06:56:22.486" v="5166" actId="1076"/>
          <ac:picMkLst>
            <pc:docMk/>
            <pc:sldMk cId="2919350257" sldId="256"/>
            <ac:picMk id="34" creationId="{D90B1195-28B6-0288-10CE-9B8B70B93EF2}"/>
          </ac:picMkLst>
        </pc:picChg>
        <pc:picChg chg="add mod">
          <ac:chgData name="嗣史 當眞" userId="a6b754884830d897" providerId="LiveId" clId="{FFD4B843-7E7D-40C8-AB8E-306ED3E0E2FC}" dt="2025-03-10T06:56:20.536" v="5165" actId="1076"/>
          <ac:picMkLst>
            <pc:docMk/>
            <pc:sldMk cId="2919350257" sldId="256"/>
            <ac:picMk id="35" creationId="{A714301C-332E-20E5-9052-9AAE96C099DC}"/>
          </ac:picMkLst>
        </pc:picChg>
        <pc:picChg chg="add mod">
          <ac:chgData name="嗣史 當眞" userId="a6b754884830d897" providerId="LiveId" clId="{FFD4B843-7E7D-40C8-AB8E-306ED3E0E2FC}" dt="2025-03-10T07:19:53.409" v="6380" actId="1076"/>
          <ac:picMkLst>
            <pc:docMk/>
            <pc:sldMk cId="2919350257" sldId="256"/>
            <ac:picMk id="36" creationId="{D07BD4FD-81AD-10C0-E75C-015A0DF610A6}"/>
          </ac:picMkLst>
        </pc:picChg>
        <pc:picChg chg="add mod">
          <ac:chgData name="嗣史 當眞" userId="a6b754884830d897" providerId="LiveId" clId="{FFD4B843-7E7D-40C8-AB8E-306ED3E0E2FC}" dt="2025-03-10T07:20:11.765" v="6384" actId="1076"/>
          <ac:picMkLst>
            <pc:docMk/>
            <pc:sldMk cId="2919350257" sldId="256"/>
            <ac:picMk id="37" creationId="{5657234B-8B0E-E77D-D57E-720708C2681E}"/>
          </ac:picMkLst>
        </pc:picChg>
        <pc:picChg chg="add del mod">
          <ac:chgData name="嗣史 當眞" userId="a6b754884830d897" providerId="LiveId" clId="{FFD4B843-7E7D-40C8-AB8E-306ED3E0E2FC}" dt="2025-03-10T07:01:34.080" v="5239" actId="478"/>
          <ac:picMkLst>
            <pc:docMk/>
            <pc:sldMk cId="2919350257" sldId="256"/>
            <ac:picMk id="38" creationId="{FD66A034-0E2C-A954-4240-160FC6FA0C2B}"/>
          </ac:picMkLst>
        </pc:picChg>
        <pc:picChg chg="add mod">
          <ac:chgData name="嗣史 當眞" userId="a6b754884830d897" providerId="LiveId" clId="{FFD4B843-7E7D-40C8-AB8E-306ED3E0E2FC}" dt="2025-03-10T07:20:16.902" v="6385" actId="1076"/>
          <ac:picMkLst>
            <pc:docMk/>
            <pc:sldMk cId="2919350257" sldId="256"/>
            <ac:picMk id="39" creationId="{62EA1EA1-13A0-6B68-1111-6F40B626680C}"/>
          </ac:picMkLst>
        </pc:picChg>
        <pc:picChg chg="add mod">
          <ac:chgData name="嗣史 當眞" userId="a6b754884830d897" providerId="LiveId" clId="{FFD4B843-7E7D-40C8-AB8E-306ED3E0E2FC}" dt="2025-03-10T07:19:50.947" v="6379" actId="1076"/>
          <ac:picMkLst>
            <pc:docMk/>
            <pc:sldMk cId="2919350257" sldId="256"/>
            <ac:picMk id="40" creationId="{4C6BEA7B-FFC0-5592-D8BC-8985005C137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4310063" cy="3444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5634038" y="0"/>
            <a:ext cx="4310062" cy="344488"/>
          </a:xfrm>
          <a:prstGeom prst="rect">
            <a:avLst/>
          </a:prstGeom>
        </p:spPr>
        <p:txBody>
          <a:bodyPr vert="horz" lIns="91440" tIns="45720" rIns="91440" bIns="45720" rtlCol="0"/>
          <a:lstStyle>
            <a:lvl1pPr algn="r">
              <a:defRPr sz="1200"/>
            </a:lvl1pPr>
          </a:lstStyle>
          <a:p>
            <a:fld id="{2CA15AEE-7292-4B28-9A9B-00CD2AC1A42A}" type="datetimeFigureOut">
              <a:rPr kumimoji="1" lang="ja-JP" altLang="en-US" smtClean="0"/>
              <a:t>2025/3/26</a:t>
            </a:fld>
            <a:endParaRPr kumimoji="1" lang="ja-JP" altLang="en-US"/>
          </a:p>
        </p:txBody>
      </p:sp>
      <p:sp>
        <p:nvSpPr>
          <p:cNvPr id="4" name="スライド イメージ プレースホルダー 3"/>
          <p:cNvSpPr>
            <a:spLocks noGrp="1" noRot="1" noChangeAspect="1"/>
          </p:cNvSpPr>
          <p:nvPr>
            <p:ph type="sldImg" idx="2"/>
          </p:nvPr>
        </p:nvSpPr>
        <p:spPr>
          <a:xfrm>
            <a:off x="3302000" y="857250"/>
            <a:ext cx="3343275" cy="231457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995363" y="3300413"/>
            <a:ext cx="7956550" cy="270033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6513513"/>
            <a:ext cx="4310063" cy="3444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634038" y="6513513"/>
            <a:ext cx="4310062" cy="344487"/>
          </a:xfrm>
          <a:prstGeom prst="rect">
            <a:avLst/>
          </a:prstGeom>
        </p:spPr>
        <p:txBody>
          <a:bodyPr vert="horz" lIns="91440" tIns="45720" rIns="91440" bIns="45720" rtlCol="0" anchor="b"/>
          <a:lstStyle>
            <a:lvl1pPr algn="r">
              <a:defRPr sz="1200"/>
            </a:lvl1pPr>
          </a:lstStyle>
          <a:p>
            <a:fld id="{580EB8E5-42DE-42F4-A6D7-E0DB846FA2D2}" type="slidenum">
              <a:rPr kumimoji="1" lang="ja-JP" altLang="en-US" smtClean="0"/>
              <a:t>‹#›</a:t>
            </a:fld>
            <a:endParaRPr kumimoji="1" lang="ja-JP" altLang="en-US"/>
          </a:p>
        </p:txBody>
      </p:sp>
    </p:spTree>
    <p:extLst>
      <p:ext uri="{BB962C8B-B14F-4D97-AF65-F5344CB8AC3E}">
        <p14:creationId xmlns:p14="http://schemas.microsoft.com/office/powerpoint/2010/main" val="257645510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80EB8E5-42DE-42F4-A6D7-E0DB846FA2D2}" type="slidenum">
              <a:rPr kumimoji="1" lang="ja-JP" altLang="en-US" smtClean="0"/>
              <a:t>1</a:t>
            </a:fld>
            <a:endParaRPr kumimoji="1" lang="ja-JP" altLang="en-US"/>
          </a:p>
        </p:txBody>
      </p:sp>
    </p:spTree>
    <p:extLst>
      <p:ext uri="{BB962C8B-B14F-4D97-AF65-F5344CB8AC3E}">
        <p14:creationId xmlns:p14="http://schemas.microsoft.com/office/powerpoint/2010/main" val="29176873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2D8A259-0F87-47F0-8E3D-6C64121E241C}" type="datetimeFigureOut">
              <a:rPr kumimoji="1" lang="ja-JP" altLang="en-US" smtClean="0"/>
              <a:t>2025/3/26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67DCAEC-DD2E-4ED9-8D83-F09987509896}" type="slidenum">
              <a:rPr kumimoji="1" lang="ja-JP" altLang="en-US" smtClean="0"/>
              <a:t>‹#›</a:t>
            </a:fld>
            <a:endParaRPr kumimoji="1" lang="ja-JP" altLang="en-US"/>
          </a:p>
        </p:txBody>
      </p:sp>
    </p:spTree>
    <p:extLst>
      <p:ext uri="{BB962C8B-B14F-4D97-AF65-F5344CB8AC3E}">
        <p14:creationId xmlns:p14="http://schemas.microsoft.com/office/powerpoint/2010/main" val="23029047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2D8A259-0F87-47F0-8E3D-6C64121E241C}" type="datetimeFigureOut">
              <a:rPr kumimoji="1" lang="ja-JP" altLang="en-US" smtClean="0"/>
              <a:t>2025/3/26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67DCAEC-DD2E-4ED9-8D83-F09987509896}" type="slidenum">
              <a:rPr kumimoji="1" lang="ja-JP" altLang="en-US" smtClean="0"/>
              <a:t>‹#›</a:t>
            </a:fld>
            <a:endParaRPr kumimoji="1" lang="ja-JP" altLang="en-US"/>
          </a:p>
        </p:txBody>
      </p:sp>
    </p:spTree>
    <p:extLst>
      <p:ext uri="{BB962C8B-B14F-4D97-AF65-F5344CB8AC3E}">
        <p14:creationId xmlns:p14="http://schemas.microsoft.com/office/powerpoint/2010/main" val="3155422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2D8A259-0F87-47F0-8E3D-6C64121E241C}" type="datetimeFigureOut">
              <a:rPr kumimoji="1" lang="ja-JP" altLang="en-US" smtClean="0"/>
              <a:t>2025/3/26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67DCAEC-DD2E-4ED9-8D83-F09987509896}" type="slidenum">
              <a:rPr kumimoji="1" lang="ja-JP" altLang="en-US" smtClean="0"/>
              <a:t>‹#›</a:t>
            </a:fld>
            <a:endParaRPr kumimoji="1" lang="ja-JP" altLang="en-US"/>
          </a:p>
        </p:txBody>
      </p:sp>
    </p:spTree>
    <p:extLst>
      <p:ext uri="{BB962C8B-B14F-4D97-AF65-F5344CB8AC3E}">
        <p14:creationId xmlns:p14="http://schemas.microsoft.com/office/powerpoint/2010/main" val="40143411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2D8A259-0F87-47F0-8E3D-6C64121E241C}" type="datetimeFigureOut">
              <a:rPr kumimoji="1" lang="ja-JP" altLang="en-US" smtClean="0"/>
              <a:t>2025/3/26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67DCAEC-DD2E-4ED9-8D83-F09987509896}" type="slidenum">
              <a:rPr kumimoji="1" lang="ja-JP" altLang="en-US" smtClean="0"/>
              <a:t>‹#›</a:t>
            </a:fld>
            <a:endParaRPr kumimoji="1" lang="ja-JP" altLang="en-US"/>
          </a:p>
        </p:txBody>
      </p:sp>
    </p:spTree>
    <p:extLst>
      <p:ext uri="{BB962C8B-B14F-4D97-AF65-F5344CB8AC3E}">
        <p14:creationId xmlns:p14="http://schemas.microsoft.com/office/powerpoint/2010/main" val="1967640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2D8A259-0F87-47F0-8E3D-6C64121E241C}" type="datetimeFigureOut">
              <a:rPr kumimoji="1" lang="ja-JP" altLang="en-US" smtClean="0"/>
              <a:t>2025/3/26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67DCAEC-DD2E-4ED9-8D83-F09987509896}" type="slidenum">
              <a:rPr kumimoji="1" lang="ja-JP" altLang="en-US" smtClean="0"/>
              <a:t>‹#›</a:t>
            </a:fld>
            <a:endParaRPr kumimoji="1" lang="ja-JP" altLang="en-US"/>
          </a:p>
        </p:txBody>
      </p:sp>
    </p:spTree>
    <p:extLst>
      <p:ext uri="{BB962C8B-B14F-4D97-AF65-F5344CB8AC3E}">
        <p14:creationId xmlns:p14="http://schemas.microsoft.com/office/powerpoint/2010/main" val="1832624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E2D8A259-0F87-47F0-8E3D-6C64121E241C}" type="datetimeFigureOut">
              <a:rPr kumimoji="1" lang="ja-JP" altLang="en-US" smtClean="0"/>
              <a:t>2025/3/26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67DCAEC-DD2E-4ED9-8D83-F09987509896}" type="slidenum">
              <a:rPr kumimoji="1" lang="ja-JP" altLang="en-US" smtClean="0"/>
              <a:t>‹#›</a:t>
            </a:fld>
            <a:endParaRPr kumimoji="1" lang="ja-JP" altLang="en-US"/>
          </a:p>
        </p:txBody>
      </p:sp>
    </p:spTree>
    <p:extLst>
      <p:ext uri="{BB962C8B-B14F-4D97-AF65-F5344CB8AC3E}">
        <p14:creationId xmlns:p14="http://schemas.microsoft.com/office/powerpoint/2010/main" val="3854354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E2D8A259-0F87-47F0-8E3D-6C64121E241C}" type="datetimeFigureOut">
              <a:rPr kumimoji="1" lang="ja-JP" altLang="en-US" smtClean="0"/>
              <a:t>2025/3/26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67DCAEC-DD2E-4ED9-8D83-F09987509896}" type="slidenum">
              <a:rPr kumimoji="1" lang="ja-JP" altLang="en-US" smtClean="0"/>
              <a:t>‹#›</a:t>
            </a:fld>
            <a:endParaRPr kumimoji="1" lang="ja-JP" altLang="en-US"/>
          </a:p>
        </p:txBody>
      </p:sp>
    </p:spTree>
    <p:extLst>
      <p:ext uri="{BB962C8B-B14F-4D97-AF65-F5344CB8AC3E}">
        <p14:creationId xmlns:p14="http://schemas.microsoft.com/office/powerpoint/2010/main" val="3368647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E2D8A259-0F87-47F0-8E3D-6C64121E241C}" type="datetimeFigureOut">
              <a:rPr kumimoji="1" lang="ja-JP" altLang="en-US" smtClean="0"/>
              <a:t>2025/3/26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67DCAEC-DD2E-4ED9-8D83-F09987509896}" type="slidenum">
              <a:rPr kumimoji="1" lang="ja-JP" altLang="en-US" smtClean="0"/>
              <a:t>‹#›</a:t>
            </a:fld>
            <a:endParaRPr kumimoji="1" lang="ja-JP" altLang="en-US"/>
          </a:p>
        </p:txBody>
      </p:sp>
    </p:spTree>
    <p:extLst>
      <p:ext uri="{BB962C8B-B14F-4D97-AF65-F5344CB8AC3E}">
        <p14:creationId xmlns:p14="http://schemas.microsoft.com/office/powerpoint/2010/main" val="13977735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D8A259-0F87-47F0-8E3D-6C64121E241C}" type="datetimeFigureOut">
              <a:rPr kumimoji="1" lang="ja-JP" altLang="en-US" smtClean="0"/>
              <a:t>2025/3/26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67DCAEC-DD2E-4ED9-8D83-F09987509896}" type="slidenum">
              <a:rPr kumimoji="1" lang="ja-JP" altLang="en-US" smtClean="0"/>
              <a:t>‹#›</a:t>
            </a:fld>
            <a:endParaRPr kumimoji="1" lang="ja-JP" altLang="en-US"/>
          </a:p>
        </p:txBody>
      </p:sp>
    </p:spTree>
    <p:extLst>
      <p:ext uri="{BB962C8B-B14F-4D97-AF65-F5344CB8AC3E}">
        <p14:creationId xmlns:p14="http://schemas.microsoft.com/office/powerpoint/2010/main" val="3281761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2D8A259-0F87-47F0-8E3D-6C64121E241C}" type="datetimeFigureOut">
              <a:rPr kumimoji="1" lang="ja-JP" altLang="en-US" smtClean="0"/>
              <a:t>2025/3/26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67DCAEC-DD2E-4ED9-8D83-F09987509896}" type="slidenum">
              <a:rPr kumimoji="1" lang="ja-JP" altLang="en-US" smtClean="0"/>
              <a:t>‹#›</a:t>
            </a:fld>
            <a:endParaRPr kumimoji="1" lang="ja-JP" altLang="en-US"/>
          </a:p>
        </p:txBody>
      </p:sp>
    </p:spTree>
    <p:extLst>
      <p:ext uri="{BB962C8B-B14F-4D97-AF65-F5344CB8AC3E}">
        <p14:creationId xmlns:p14="http://schemas.microsoft.com/office/powerpoint/2010/main" val="10674227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2D8A259-0F87-47F0-8E3D-6C64121E241C}" type="datetimeFigureOut">
              <a:rPr kumimoji="1" lang="ja-JP" altLang="en-US" smtClean="0"/>
              <a:t>2025/3/26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67DCAEC-DD2E-4ED9-8D83-F09987509896}" type="slidenum">
              <a:rPr kumimoji="1" lang="ja-JP" altLang="en-US" smtClean="0"/>
              <a:t>‹#›</a:t>
            </a:fld>
            <a:endParaRPr kumimoji="1" lang="ja-JP" altLang="en-US"/>
          </a:p>
        </p:txBody>
      </p:sp>
    </p:spTree>
    <p:extLst>
      <p:ext uri="{BB962C8B-B14F-4D97-AF65-F5344CB8AC3E}">
        <p14:creationId xmlns:p14="http://schemas.microsoft.com/office/powerpoint/2010/main" val="1540606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D8A259-0F87-47F0-8E3D-6C64121E241C}" type="datetimeFigureOut">
              <a:rPr kumimoji="1" lang="ja-JP" altLang="en-US" smtClean="0"/>
              <a:t>2025/3/26</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7DCAEC-DD2E-4ED9-8D83-F09987509896}" type="slidenum">
              <a:rPr kumimoji="1" lang="ja-JP" altLang="en-US" smtClean="0"/>
              <a:t>‹#›</a:t>
            </a:fld>
            <a:endParaRPr kumimoji="1" lang="ja-JP" altLang="en-US"/>
          </a:p>
        </p:txBody>
      </p:sp>
    </p:spTree>
    <p:extLst>
      <p:ext uri="{BB962C8B-B14F-4D97-AF65-F5344CB8AC3E}">
        <p14:creationId xmlns:p14="http://schemas.microsoft.com/office/powerpoint/2010/main" val="291586823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四角形: 角を丸くする 40">
            <a:extLst>
              <a:ext uri="{FF2B5EF4-FFF2-40B4-BE49-F238E27FC236}">
                <a16:creationId xmlns:a16="http://schemas.microsoft.com/office/drawing/2014/main" id="{5A96A6B2-E1BE-C94C-F06C-EF7412A0C320}"/>
              </a:ext>
            </a:extLst>
          </p:cNvPr>
          <p:cNvSpPr/>
          <p:nvPr/>
        </p:nvSpPr>
        <p:spPr>
          <a:xfrm>
            <a:off x="249002" y="5185458"/>
            <a:ext cx="9611046" cy="1672542"/>
          </a:xfrm>
          <a:prstGeom prst="roundRect">
            <a:avLst/>
          </a:prstGeom>
          <a:solidFill>
            <a:schemeClr val="accent5">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タイトル 3">
            <a:extLst>
              <a:ext uri="{FF2B5EF4-FFF2-40B4-BE49-F238E27FC236}">
                <a16:creationId xmlns:a16="http://schemas.microsoft.com/office/drawing/2014/main" id="{A6C7F9DC-56A1-DDD3-3183-1AE3F0AA6C02}"/>
              </a:ext>
            </a:extLst>
          </p:cNvPr>
          <p:cNvSpPr>
            <a:spLocks noGrp="1"/>
          </p:cNvSpPr>
          <p:nvPr>
            <p:ph type="title"/>
          </p:nvPr>
        </p:nvSpPr>
        <p:spPr>
          <a:xfrm>
            <a:off x="69272" y="30053"/>
            <a:ext cx="3731385" cy="272290"/>
          </a:xfrm>
        </p:spPr>
        <p:txBody>
          <a:bodyPr>
            <a:noAutofit/>
          </a:bodyPr>
          <a:lstStyle/>
          <a:p>
            <a:r>
              <a:rPr lang="ja-JP" altLang="en-US" sz="1400" dirty="0">
                <a:latin typeface="HG丸ｺﾞｼｯｸM-PRO" panose="020F0400000000000000" pitchFamily="50" charset="-128"/>
                <a:ea typeface="HG丸ｺﾞｼｯｸM-PRO" panose="020F0400000000000000" pitchFamily="50" charset="-128"/>
              </a:rPr>
              <a:t>ＳＨＩＮＥ　支援プログラム</a:t>
            </a:r>
            <a:r>
              <a:rPr lang="en-US" altLang="ja-JP" sz="1400" dirty="0">
                <a:latin typeface="HG丸ｺﾞｼｯｸM-PRO" panose="020F0400000000000000" pitchFamily="50" charset="-128"/>
                <a:ea typeface="HG丸ｺﾞｼｯｸM-PRO" panose="020F0400000000000000" pitchFamily="50" charset="-128"/>
              </a:rPr>
              <a:t>(</a:t>
            </a:r>
            <a:r>
              <a:rPr lang="ja-JP" altLang="en-US" sz="1400" dirty="0">
                <a:latin typeface="HG丸ｺﾞｼｯｸM-PRO" panose="020F0400000000000000" pitchFamily="50" charset="-128"/>
                <a:ea typeface="HG丸ｺﾞｼｯｸM-PRO" panose="020F0400000000000000" pitchFamily="50" charset="-128"/>
              </a:rPr>
              <a:t>児童発達支援</a:t>
            </a:r>
            <a:r>
              <a:rPr lang="en-US" altLang="ja-JP" sz="1400" dirty="0">
                <a:latin typeface="HG丸ｺﾞｼｯｸM-PRO" panose="020F0400000000000000" pitchFamily="50" charset="-128"/>
                <a:ea typeface="HG丸ｺﾞｼｯｸM-PRO" panose="020F0400000000000000" pitchFamily="50" charset="-128"/>
              </a:rPr>
              <a:t>)</a:t>
            </a:r>
            <a:endParaRPr lang="ja-JP" altLang="en-US" sz="1400" dirty="0">
              <a:latin typeface="HG丸ｺﾞｼｯｸM-PRO" panose="020F0400000000000000" pitchFamily="50" charset="-128"/>
              <a:ea typeface="HG丸ｺﾞｼｯｸM-PRO" panose="020F0400000000000000" pitchFamily="50" charset="-128"/>
            </a:endParaRPr>
          </a:p>
        </p:txBody>
      </p:sp>
      <p:sp>
        <p:nvSpPr>
          <p:cNvPr id="5" name="タイトル 3">
            <a:extLst>
              <a:ext uri="{FF2B5EF4-FFF2-40B4-BE49-F238E27FC236}">
                <a16:creationId xmlns:a16="http://schemas.microsoft.com/office/drawing/2014/main" id="{3A04FC4C-AFB6-2A6E-7DDC-F55B651CA2E9}"/>
              </a:ext>
            </a:extLst>
          </p:cNvPr>
          <p:cNvSpPr txBox="1">
            <a:spLocks/>
          </p:cNvSpPr>
          <p:nvPr/>
        </p:nvSpPr>
        <p:spPr>
          <a:xfrm>
            <a:off x="118142" y="318087"/>
            <a:ext cx="7461075" cy="40379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400" dirty="0">
                <a:latin typeface="HG丸ｺﾞｼｯｸM-PRO" panose="020F0400000000000000" pitchFamily="50" charset="-128"/>
                <a:ea typeface="HG丸ｺﾞｼｯｸM-PRO" panose="020F0400000000000000" pitchFamily="50" charset="-128"/>
              </a:rPr>
              <a:t>法人理念</a:t>
            </a:r>
            <a:r>
              <a:rPr lang="en-US" altLang="ja-JP" sz="1400" dirty="0">
                <a:latin typeface="HG丸ｺﾞｼｯｸM-PRO" panose="020F0400000000000000" pitchFamily="50" charset="-128"/>
                <a:ea typeface="HG丸ｺﾞｼｯｸM-PRO" panose="020F0400000000000000" pitchFamily="50" charset="-128"/>
              </a:rPr>
              <a:t>【 </a:t>
            </a:r>
            <a:r>
              <a:rPr lang="ja-JP" altLang="en-US" sz="1400" dirty="0">
                <a:latin typeface="HG丸ｺﾞｼｯｸM-PRO" panose="020F0400000000000000" pitchFamily="50" charset="-128"/>
                <a:ea typeface="HG丸ｺﾞｼｯｸM-PRO" panose="020F0400000000000000" pitchFamily="50" charset="-128"/>
              </a:rPr>
              <a:t>私たちは関わる全ての人へ笑顔あふれる生活を創造することに全力を尽くす </a:t>
            </a:r>
            <a:r>
              <a:rPr lang="en-US" altLang="ja-JP" sz="1400" dirty="0">
                <a:latin typeface="HG丸ｺﾞｼｯｸM-PRO" panose="020F0400000000000000" pitchFamily="50" charset="-128"/>
                <a:ea typeface="HG丸ｺﾞｼｯｸM-PRO" panose="020F0400000000000000" pitchFamily="50" charset="-128"/>
              </a:rPr>
              <a:t>】</a:t>
            </a:r>
            <a:endParaRPr lang="ja-JP" altLang="en-US" sz="1400" dirty="0">
              <a:latin typeface="HG丸ｺﾞｼｯｸM-PRO" panose="020F0400000000000000" pitchFamily="50" charset="-128"/>
              <a:ea typeface="HG丸ｺﾞｼｯｸM-PRO" panose="020F0400000000000000" pitchFamily="50" charset="-128"/>
            </a:endParaRPr>
          </a:p>
        </p:txBody>
      </p:sp>
      <p:sp>
        <p:nvSpPr>
          <p:cNvPr id="6" name="タイトル 3">
            <a:extLst>
              <a:ext uri="{FF2B5EF4-FFF2-40B4-BE49-F238E27FC236}">
                <a16:creationId xmlns:a16="http://schemas.microsoft.com/office/drawing/2014/main" id="{4A59364F-BBEE-5CB7-5940-E82FB11ACCC6}"/>
              </a:ext>
            </a:extLst>
          </p:cNvPr>
          <p:cNvSpPr txBox="1">
            <a:spLocks/>
          </p:cNvSpPr>
          <p:nvPr/>
        </p:nvSpPr>
        <p:spPr>
          <a:xfrm>
            <a:off x="7492386" y="108820"/>
            <a:ext cx="2344341" cy="26525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200" dirty="0">
                <a:latin typeface="HG丸ｺﾞｼｯｸM-PRO" panose="020F0400000000000000" pitchFamily="50" charset="-128"/>
                <a:ea typeface="HG丸ｺﾞｼｯｸM-PRO" panose="020F0400000000000000" pitchFamily="50" charset="-128"/>
              </a:rPr>
              <a:t>作成年月日　令和７年３月７日</a:t>
            </a:r>
          </a:p>
        </p:txBody>
      </p:sp>
      <p:sp>
        <p:nvSpPr>
          <p:cNvPr id="7" name="タイトル 3">
            <a:extLst>
              <a:ext uri="{FF2B5EF4-FFF2-40B4-BE49-F238E27FC236}">
                <a16:creationId xmlns:a16="http://schemas.microsoft.com/office/drawing/2014/main" id="{C9A86BA0-1AED-8000-6704-B70184B3A14F}"/>
              </a:ext>
            </a:extLst>
          </p:cNvPr>
          <p:cNvSpPr txBox="1">
            <a:spLocks/>
          </p:cNvSpPr>
          <p:nvPr/>
        </p:nvSpPr>
        <p:spPr>
          <a:xfrm>
            <a:off x="7492383" y="393277"/>
            <a:ext cx="2344341" cy="26525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200" dirty="0">
                <a:latin typeface="HG丸ｺﾞｼｯｸM-PRO" panose="020F0400000000000000" pitchFamily="50" charset="-128"/>
                <a:ea typeface="HG丸ｺﾞｼｯｸM-PRO" panose="020F0400000000000000" pitchFamily="50" charset="-128"/>
              </a:rPr>
              <a:t>営業時間　</a:t>
            </a:r>
            <a:r>
              <a:rPr lang="en-US" altLang="ja-JP" sz="1200" dirty="0">
                <a:latin typeface="HG丸ｺﾞｼｯｸM-PRO" panose="020F0400000000000000" pitchFamily="50" charset="-128"/>
                <a:ea typeface="HG丸ｺﾞｼｯｸM-PRO" panose="020F0400000000000000" pitchFamily="50" charset="-128"/>
              </a:rPr>
              <a:t>8</a:t>
            </a:r>
            <a:r>
              <a:rPr lang="ja-JP" altLang="en-US" sz="1200" dirty="0">
                <a:latin typeface="HG丸ｺﾞｼｯｸM-PRO" panose="020F0400000000000000" pitchFamily="50" charset="-128"/>
                <a:ea typeface="HG丸ｺﾞｼｯｸM-PRO" panose="020F0400000000000000" pitchFamily="50" charset="-128"/>
              </a:rPr>
              <a:t>：３０～</a:t>
            </a:r>
            <a:r>
              <a:rPr lang="en-US" altLang="ja-JP" sz="1200" dirty="0">
                <a:latin typeface="HG丸ｺﾞｼｯｸM-PRO" panose="020F0400000000000000" pitchFamily="50" charset="-128"/>
                <a:ea typeface="HG丸ｺﾞｼｯｸM-PRO" panose="020F0400000000000000" pitchFamily="50" charset="-128"/>
              </a:rPr>
              <a:t>17</a:t>
            </a:r>
            <a:r>
              <a:rPr lang="ja-JP" altLang="en-US" sz="1200" dirty="0">
                <a:latin typeface="HG丸ｺﾞｼｯｸM-PRO" panose="020F0400000000000000" pitchFamily="50" charset="-128"/>
                <a:ea typeface="HG丸ｺﾞｼｯｸM-PRO" panose="020F0400000000000000" pitchFamily="50" charset="-128"/>
              </a:rPr>
              <a:t>；</a:t>
            </a:r>
            <a:r>
              <a:rPr lang="en-US" altLang="ja-JP" sz="1200" dirty="0">
                <a:latin typeface="HG丸ｺﾞｼｯｸM-PRO" panose="020F0400000000000000" pitchFamily="50" charset="-128"/>
                <a:ea typeface="HG丸ｺﾞｼｯｸM-PRO" panose="020F0400000000000000" pitchFamily="50" charset="-128"/>
              </a:rPr>
              <a:t>30</a:t>
            </a:r>
            <a:endParaRPr lang="ja-JP" altLang="en-US" sz="1200" dirty="0">
              <a:latin typeface="HG丸ｺﾞｼｯｸM-PRO" panose="020F0400000000000000" pitchFamily="50" charset="-128"/>
              <a:ea typeface="HG丸ｺﾞｼｯｸM-PRO" panose="020F0400000000000000" pitchFamily="50" charset="-128"/>
            </a:endParaRPr>
          </a:p>
        </p:txBody>
      </p:sp>
      <p:sp>
        <p:nvSpPr>
          <p:cNvPr id="8" name="タイトル 3">
            <a:extLst>
              <a:ext uri="{FF2B5EF4-FFF2-40B4-BE49-F238E27FC236}">
                <a16:creationId xmlns:a16="http://schemas.microsoft.com/office/drawing/2014/main" id="{BCF4E483-A1F6-E0E9-5AA0-75AFA0D3E17E}"/>
              </a:ext>
            </a:extLst>
          </p:cNvPr>
          <p:cNvSpPr txBox="1">
            <a:spLocks/>
          </p:cNvSpPr>
          <p:nvPr/>
        </p:nvSpPr>
        <p:spPr>
          <a:xfrm>
            <a:off x="7492385" y="628369"/>
            <a:ext cx="1672398" cy="22368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200" dirty="0">
                <a:latin typeface="HG丸ｺﾞｼｯｸM-PRO" panose="020F0400000000000000" pitchFamily="50" charset="-128"/>
                <a:ea typeface="HG丸ｺﾞｼｯｸM-PRO" panose="020F0400000000000000" pitchFamily="50" charset="-128"/>
              </a:rPr>
              <a:t>送迎実施の有無：有</a:t>
            </a:r>
          </a:p>
        </p:txBody>
      </p:sp>
      <p:sp>
        <p:nvSpPr>
          <p:cNvPr id="9" name="タイトル 3">
            <a:extLst>
              <a:ext uri="{FF2B5EF4-FFF2-40B4-BE49-F238E27FC236}">
                <a16:creationId xmlns:a16="http://schemas.microsoft.com/office/drawing/2014/main" id="{F1ADD737-CEE8-49EC-4EC5-B8BE9C941A3C}"/>
              </a:ext>
            </a:extLst>
          </p:cNvPr>
          <p:cNvSpPr txBox="1">
            <a:spLocks/>
          </p:cNvSpPr>
          <p:nvPr/>
        </p:nvSpPr>
        <p:spPr>
          <a:xfrm>
            <a:off x="118142" y="890031"/>
            <a:ext cx="9680322" cy="103865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200" dirty="0">
                <a:latin typeface="HG丸ｺﾞｼｯｸM-PRO" panose="020F0400000000000000" pitchFamily="50" charset="-128"/>
                <a:ea typeface="HG丸ｺﾞｼｯｸM-PRO" panose="020F0400000000000000" pitchFamily="50" charset="-128"/>
              </a:rPr>
              <a:t>支援方針　</a:t>
            </a:r>
            <a:endParaRPr lang="en-US" altLang="ja-JP" sz="1200" dirty="0">
              <a:latin typeface="HG丸ｺﾞｼｯｸM-PRO" panose="020F0400000000000000" pitchFamily="50" charset="-128"/>
              <a:ea typeface="HG丸ｺﾞｼｯｸM-PRO" panose="020F0400000000000000" pitchFamily="50" charset="-128"/>
            </a:endParaRPr>
          </a:p>
          <a:p>
            <a:r>
              <a:rPr lang="ja-JP" altLang="en-US" sz="1200" dirty="0">
                <a:latin typeface="HG丸ｺﾞｼｯｸM-PRO" panose="020F0400000000000000" pitchFamily="50" charset="-128"/>
                <a:ea typeface="HG丸ｺﾞｼｯｸM-PRO" panose="020F0400000000000000" pitchFamily="50" charset="-128"/>
              </a:rPr>
              <a:t>　①主人公は私！！！　　　　　　　　　　　　・・主人公である児童の意思を最重要とし、ご希望の活動を考え、提供します。</a:t>
            </a:r>
            <a:endParaRPr lang="en-US" altLang="ja-JP" sz="1200" dirty="0">
              <a:latin typeface="HG丸ｺﾞｼｯｸM-PRO" panose="020F0400000000000000" pitchFamily="50" charset="-128"/>
              <a:ea typeface="HG丸ｺﾞｼｯｸM-PRO" panose="020F0400000000000000" pitchFamily="50" charset="-128"/>
            </a:endParaRPr>
          </a:p>
          <a:p>
            <a:r>
              <a:rPr lang="ja-JP" altLang="en-US" sz="1200" dirty="0">
                <a:latin typeface="HG丸ｺﾞｼｯｸM-PRO" panose="020F0400000000000000" pitchFamily="50" charset="-128"/>
                <a:ea typeface="HG丸ｺﾞｼｯｸM-PRO" panose="020F0400000000000000" pitchFamily="50" charset="-128"/>
              </a:rPr>
              <a:t>　②ポジティブシンキング！！　　　　　　　　・・長所を伸ばすことを目指しながら、苦手なことにも取り組んでいきます。</a:t>
            </a:r>
            <a:endParaRPr lang="en-US" altLang="ja-JP" sz="1200" dirty="0">
              <a:latin typeface="HG丸ｺﾞｼｯｸM-PRO" panose="020F0400000000000000" pitchFamily="50" charset="-128"/>
              <a:ea typeface="HG丸ｺﾞｼｯｸM-PRO" panose="020F0400000000000000" pitchFamily="50" charset="-128"/>
            </a:endParaRPr>
          </a:p>
          <a:p>
            <a:r>
              <a:rPr lang="ja-JP" altLang="en-US" sz="1200" dirty="0">
                <a:latin typeface="HG丸ｺﾞｼｯｸM-PRO" panose="020F0400000000000000" pitchFamily="50" charset="-128"/>
                <a:ea typeface="HG丸ｺﾞｼｯｸM-PRO" panose="020F0400000000000000" pitchFamily="50" charset="-128"/>
              </a:rPr>
              <a:t>　③少しずつステップアップ！！　　　　　　　・・生活の中で楽しみながらリハビリができる活動を提供します。</a:t>
            </a:r>
            <a:endParaRPr lang="en-US" altLang="ja-JP" sz="1200" dirty="0">
              <a:latin typeface="HG丸ｺﾞｼｯｸM-PRO" panose="020F0400000000000000" pitchFamily="50" charset="-128"/>
              <a:ea typeface="HG丸ｺﾞｼｯｸM-PRO" panose="020F0400000000000000" pitchFamily="50" charset="-128"/>
            </a:endParaRPr>
          </a:p>
          <a:p>
            <a:r>
              <a:rPr lang="ja-JP" altLang="en-US" sz="1200" dirty="0">
                <a:latin typeface="HG丸ｺﾞｼｯｸM-PRO" panose="020F0400000000000000" pitchFamily="50" charset="-128"/>
                <a:ea typeface="HG丸ｺﾞｼｯｸM-PRO" panose="020F0400000000000000" pitchFamily="50" charset="-128"/>
              </a:rPr>
              <a:t>　④私の周りには、ベストサポーターだらけ！　・・保護者や各関係機関と深い繋がりを作り、支援の情報共有と課題解決に努めます。</a:t>
            </a:r>
            <a:endParaRPr lang="en-US" altLang="ja-JP" sz="1200" dirty="0">
              <a:latin typeface="HG丸ｺﾞｼｯｸM-PRO" panose="020F0400000000000000" pitchFamily="50" charset="-128"/>
              <a:ea typeface="HG丸ｺﾞｼｯｸM-PRO" panose="020F0400000000000000" pitchFamily="50" charset="-128"/>
            </a:endParaRPr>
          </a:p>
          <a:p>
            <a:r>
              <a:rPr lang="ja-JP" altLang="en-US" sz="1200" dirty="0">
                <a:latin typeface="HG丸ｺﾞｼｯｸM-PRO" panose="020F0400000000000000" pitchFamily="50" charset="-128"/>
                <a:ea typeface="HG丸ｺﾞｼｯｸM-PRO" panose="020F0400000000000000" pitchFamily="50" charset="-128"/>
              </a:rPr>
              <a:t>　⑤明日もＳＨＩＮＥがいい！！　　　　　　　・・安心安全でＳＨＩＮＥに通うのが楽しみと思われる場所にしていきます。</a:t>
            </a:r>
            <a:endParaRPr lang="en-US" altLang="ja-JP" sz="1200" dirty="0">
              <a:latin typeface="HG丸ｺﾞｼｯｸM-PRO" panose="020F0400000000000000" pitchFamily="50" charset="-128"/>
              <a:ea typeface="HG丸ｺﾞｼｯｸM-PRO" panose="020F0400000000000000" pitchFamily="50" charset="-128"/>
            </a:endParaRPr>
          </a:p>
          <a:p>
            <a:r>
              <a:rPr lang="ja-JP" altLang="en-US" sz="1200" dirty="0">
                <a:latin typeface="HG丸ｺﾞｼｯｸM-PRO" panose="020F0400000000000000" pitchFamily="50" charset="-128"/>
                <a:ea typeface="HG丸ｺﾞｼｯｸM-PRO" panose="020F0400000000000000" pitchFamily="50" charset="-128"/>
              </a:rPr>
              <a:t>　　　　　</a:t>
            </a:r>
          </a:p>
        </p:txBody>
      </p:sp>
      <p:sp>
        <p:nvSpPr>
          <p:cNvPr id="11" name="四角形: 角を丸くする 10">
            <a:extLst>
              <a:ext uri="{FF2B5EF4-FFF2-40B4-BE49-F238E27FC236}">
                <a16:creationId xmlns:a16="http://schemas.microsoft.com/office/drawing/2014/main" id="{1AD52831-F108-5486-18E6-5C3CEB6F05DF}"/>
              </a:ext>
            </a:extLst>
          </p:cNvPr>
          <p:cNvSpPr/>
          <p:nvPr/>
        </p:nvSpPr>
        <p:spPr>
          <a:xfrm>
            <a:off x="3866372" y="1869188"/>
            <a:ext cx="2186095" cy="360219"/>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健康状態</a:t>
            </a:r>
          </a:p>
        </p:txBody>
      </p:sp>
      <p:sp>
        <p:nvSpPr>
          <p:cNvPr id="17" name="テキスト ボックス 16">
            <a:extLst>
              <a:ext uri="{FF2B5EF4-FFF2-40B4-BE49-F238E27FC236}">
                <a16:creationId xmlns:a16="http://schemas.microsoft.com/office/drawing/2014/main" id="{BDC2D29D-4E22-D6F1-E492-D718E794470D}"/>
              </a:ext>
            </a:extLst>
          </p:cNvPr>
          <p:cNvSpPr txBox="1"/>
          <p:nvPr/>
        </p:nvSpPr>
        <p:spPr>
          <a:xfrm>
            <a:off x="5649890" y="1924995"/>
            <a:ext cx="466794" cy="261610"/>
          </a:xfrm>
          <a:prstGeom prst="rect">
            <a:avLst/>
          </a:prstGeom>
          <a:noFill/>
        </p:spPr>
        <p:txBody>
          <a:bodyPr wrap="none" rtlCol="0">
            <a:spAutoFit/>
          </a:bodyPr>
          <a:lstStyle/>
          <a:p>
            <a:r>
              <a:rPr kumimoji="1" lang="ja-JP" altLang="en-US" sz="1050" dirty="0"/>
              <a:t>健康</a:t>
            </a:r>
          </a:p>
        </p:txBody>
      </p:sp>
      <p:grpSp>
        <p:nvGrpSpPr>
          <p:cNvPr id="54" name="グループ化 53">
            <a:extLst>
              <a:ext uri="{FF2B5EF4-FFF2-40B4-BE49-F238E27FC236}">
                <a16:creationId xmlns:a16="http://schemas.microsoft.com/office/drawing/2014/main" id="{3639D8A2-FCA6-AE3C-423C-64940FD8E208}"/>
              </a:ext>
            </a:extLst>
          </p:cNvPr>
          <p:cNvGrpSpPr/>
          <p:nvPr/>
        </p:nvGrpSpPr>
        <p:grpSpPr>
          <a:xfrm>
            <a:off x="2351724" y="5255720"/>
            <a:ext cx="2246483" cy="537545"/>
            <a:chOff x="791309" y="5402913"/>
            <a:chExt cx="2246483" cy="367957"/>
          </a:xfrm>
        </p:grpSpPr>
        <p:sp>
          <p:nvSpPr>
            <p:cNvPr id="16" name="四角形: 角を丸くする 15">
              <a:extLst>
                <a:ext uri="{FF2B5EF4-FFF2-40B4-BE49-F238E27FC236}">
                  <a16:creationId xmlns:a16="http://schemas.microsoft.com/office/drawing/2014/main" id="{245A92FD-4FBD-4553-E960-A9855EF14157}"/>
                </a:ext>
              </a:extLst>
            </p:cNvPr>
            <p:cNvSpPr/>
            <p:nvPr/>
          </p:nvSpPr>
          <p:spPr>
            <a:xfrm>
              <a:off x="791309" y="5402913"/>
              <a:ext cx="2186095" cy="360219"/>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dirty="0">
                  <a:solidFill>
                    <a:schemeClr val="tx1"/>
                  </a:solidFill>
                </a:rPr>
                <a:t>　個人因子</a:t>
              </a:r>
            </a:p>
          </p:txBody>
        </p:sp>
        <p:sp>
          <p:nvSpPr>
            <p:cNvPr id="21" name="テキスト ボックス 20">
              <a:extLst>
                <a:ext uri="{FF2B5EF4-FFF2-40B4-BE49-F238E27FC236}">
                  <a16:creationId xmlns:a16="http://schemas.microsoft.com/office/drawing/2014/main" id="{5081B0BB-86FD-B065-6F67-62FA37D265FE}"/>
                </a:ext>
              </a:extLst>
            </p:cNvPr>
            <p:cNvSpPr txBox="1"/>
            <p:nvPr/>
          </p:nvSpPr>
          <p:spPr>
            <a:xfrm>
              <a:off x="2147805" y="5509260"/>
              <a:ext cx="889987" cy="261610"/>
            </a:xfrm>
            <a:prstGeom prst="rect">
              <a:avLst/>
            </a:prstGeom>
            <a:noFill/>
          </p:spPr>
          <p:txBody>
            <a:bodyPr wrap="none" rtlCol="0">
              <a:spAutoFit/>
            </a:bodyPr>
            <a:lstStyle/>
            <a:p>
              <a:r>
                <a:rPr kumimoji="1" lang="ja-JP" altLang="en-US" sz="1050" dirty="0"/>
                <a:t>体験・経験</a:t>
              </a:r>
            </a:p>
          </p:txBody>
        </p:sp>
      </p:grpSp>
      <p:grpSp>
        <p:nvGrpSpPr>
          <p:cNvPr id="53" name="グループ化 52">
            <a:extLst>
              <a:ext uri="{FF2B5EF4-FFF2-40B4-BE49-F238E27FC236}">
                <a16:creationId xmlns:a16="http://schemas.microsoft.com/office/drawing/2014/main" id="{BE9DC457-A747-28C7-4F85-87621EFE101A}"/>
              </a:ext>
            </a:extLst>
          </p:cNvPr>
          <p:cNvGrpSpPr/>
          <p:nvPr/>
        </p:nvGrpSpPr>
        <p:grpSpPr>
          <a:xfrm>
            <a:off x="5419568" y="5206623"/>
            <a:ext cx="2654197" cy="577081"/>
            <a:chOff x="6685705" y="5343842"/>
            <a:chExt cx="2654197" cy="577081"/>
          </a:xfrm>
        </p:grpSpPr>
        <p:sp>
          <p:nvSpPr>
            <p:cNvPr id="15" name="四角形: 角を丸くする 14">
              <a:extLst>
                <a:ext uri="{FF2B5EF4-FFF2-40B4-BE49-F238E27FC236}">
                  <a16:creationId xmlns:a16="http://schemas.microsoft.com/office/drawing/2014/main" id="{EBE299C4-732D-F02B-384A-E90A8594CD8E}"/>
                </a:ext>
              </a:extLst>
            </p:cNvPr>
            <p:cNvSpPr/>
            <p:nvPr/>
          </p:nvSpPr>
          <p:spPr>
            <a:xfrm>
              <a:off x="6685705" y="5354779"/>
              <a:ext cx="2547980" cy="553248"/>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dirty="0">
                  <a:solidFill>
                    <a:schemeClr val="tx1"/>
                  </a:solidFill>
                </a:rPr>
                <a:t>環境因子</a:t>
              </a:r>
            </a:p>
          </p:txBody>
        </p:sp>
        <p:sp>
          <p:nvSpPr>
            <p:cNvPr id="22" name="テキスト ボックス 21">
              <a:extLst>
                <a:ext uri="{FF2B5EF4-FFF2-40B4-BE49-F238E27FC236}">
                  <a16:creationId xmlns:a16="http://schemas.microsoft.com/office/drawing/2014/main" id="{3FAB0610-3F2B-7323-2865-640BD9A12B18}"/>
                </a:ext>
              </a:extLst>
            </p:cNvPr>
            <p:cNvSpPr txBox="1"/>
            <p:nvPr/>
          </p:nvSpPr>
          <p:spPr>
            <a:xfrm>
              <a:off x="7841744" y="5343842"/>
              <a:ext cx="1498158" cy="577081"/>
            </a:xfrm>
            <a:prstGeom prst="rect">
              <a:avLst/>
            </a:prstGeom>
            <a:noFill/>
          </p:spPr>
          <p:txBody>
            <a:bodyPr wrap="square" rtlCol="0">
              <a:spAutoFit/>
            </a:bodyPr>
            <a:lstStyle/>
            <a:p>
              <a:r>
                <a:rPr kumimoji="1" lang="ja-JP" altLang="en-US" sz="1050" dirty="0"/>
                <a:t>家族支援・移行支援</a:t>
              </a:r>
            </a:p>
            <a:p>
              <a:r>
                <a:rPr kumimoji="1" lang="ja-JP" altLang="en-US" sz="1050" dirty="0"/>
                <a:t>地域支援・連携　</a:t>
              </a:r>
              <a:endParaRPr kumimoji="1" lang="en-US" altLang="ja-JP" sz="1050" dirty="0"/>
            </a:p>
            <a:p>
              <a:r>
                <a:rPr kumimoji="1" lang="ja-JP" altLang="en-US" sz="1050" dirty="0"/>
                <a:t>職員の質の向上</a:t>
              </a:r>
              <a:endParaRPr kumimoji="1" lang="en-US" altLang="ja-JP" sz="1050" dirty="0"/>
            </a:p>
          </p:txBody>
        </p:sp>
      </p:grpSp>
      <p:grpSp>
        <p:nvGrpSpPr>
          <p:cNvPr id="42" name="グループ化 41">
            <a:extLst>
              <a:ext uri="{FF2B5EF4-FFF2-40B4-BE49-F238E27FC236}">
                <a16:creationId xmlns:a16="http://schemas.microsoft.com/office/drawing/2014/main" id="{53441E81-E220-6980-875C-D94A8F622B8E}"/>
              </a:ext>
            </a:extLst>
          </p:cNvPr>
          <p:cNvGrpSpPr/>
          <p:nvPr/>
        </p:nvGrpSpPr>
        <p:grpSpPr>
          <a:xfrm>
            <a:off x="211426" y="2310324"/>
            <a:ext cx="9611046" cy="2818047"/>
            <a:chOff x="37533" y="2865124"/>
            <a:chExt cx="9611046" cy="2547063"/>
          </a:xfrm>
        </p:grpSpPr>
        <p:sp>
          <p:nvSpPr>
            <p:cNvPr id="33" name="四角形: 角を丸くする 32">
              <a:extLst>
                <a:ext uri="{FF2B5EF4-FFF2-40B4-BE49-F238E27FC236}">
                  <a16:creationId xmlns:a16="http://schemas.microsoft.com/office/drawing/2014/main" id="{AC78EF62-EE8D-A7FA-37DA-84EB3034150A}"/>
                </a:ext>
              </a:extLst>
            </p:cNvPr>
            <p:cNvSpPr/>
            <p:nvPr/>
          </p:nvSpPr>
          <p:spPr>
            <a:xfrm>
              <a:off x="37533" y="2865124"/>
              <a:ext cx="9611046" cy="2547063"/>
            </a:xfrm>
            <a:prstGeom prst="round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 name="四角形: 角を丸くする 11">
              <a:extLst>
                <a:ext uri="{FF2B5EF4-FFF2-40B4-BE49-F238E27FC236}">
                  <a16:creationId xmlns:a16="http://schemas.microsoft.com/office/drawing/2014/main" id="{88BA866B-CA99-2E69-8FEA-B62E7672DD15}"/>
                </a:ext>
              </a:extLst>
            </p:cNvPr>
            <p:cNvSpPr/>
            <p:nvPr/>
          </p:nvSpPr>
          <p:spPr>
            <a:xfrm>
              <a:off x="758108" y="3582826"/>
              <a:ext cx="2750130" cy="360219"/>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dirty="0">
                  <a:solidFill>
                    <a:schemeClr val="tx1"/>
                  </a:solidFill>
                </a:rPr>
                <a:t>心身機能・構造</a:t>
              </a:r>
            </a:p>
          </p:txBody>
        </p:sp>
        <p:sp>
          <p:nvSpPr>
            <p:cNvPr id="13" name="四角形: 角を丸くする 12">
              <a:extLst>
                <a:ext uri="{FF2B5EF4-FFF2-40B4-BE49-F238E27FC236}">
                  <a16:creationId xmlns:a16="http://schemas.microsoft.com/office/drawing/2014/main" id="{197C3C5F-E940-A2C3-93BD-8511DDA8EF76}"/>
                </a:ext>
              </a:extLst>
            </p:cNvPr>
            <p:cNvSpPr/>
            <p:nvPr/>
          </p:nvSpPr>
          <p:spPr>
            <a:xfrm>
              <a:off x="3738652" y="3582443"/>
              <a:ext cx="3130699" cy="360219"/>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dirty="0">
                  <a:solidFill>
                    <a:schemeClr val="tx1"/>
                  </a:solidFill>
                </a:rPr>
                <a:t>　　　活動</a:t>
              </a:r>
            </a:p>
          </p:txBody>
        </p:sp>
        <p:sp>
          <p:nvSpPr>
            <p:cNvPr id="14" name="四角形: 角を丸くする 13">
              <a:extLst>
                <a:ext uri="{FF2B5EF4-FFF2-40B4-BE49-F238E27FC236}">
                  <a16:creationId xmlns:a16="http://schemas.microsoft.com/office/drawing/2014/main" id="{4A95418A-C0A7-82D3-DDA8-09FC46023E7E}"/>
                </a:ext>
              </a:extLst>
            </p:cNvPr>
            <p:cNvSpPr/>
            <p:nvPr/>
          </p:nvSpPr>
          <p:spPr>
            <a:xfrm>
              <a:off x="7191532" y="3582826"/>
              <a:ext cx="2186095" cy="360219"/>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dirty="0">
                  <a:solidFill>
                    <a:schemeClr val="tx1"/>
                  </a:solidFill>
                </a:rPr>
                <a:t>　　　参加</a:t>
              </a:r>
              <a:endParaRPr kumimoji="1" lang="en-US" altLang="ja-JP" dirty="0">
                <a:solidFill>
                  <a:schemeClr val="tx1"/>
                </a:solidFill>
              </a:endParaRPr>
            </a:p>
          </p:txBody>
        </p:sp>
        <p:sp>
          <p:nvSpPr>
            <p:cNvPr id="18" name="テキスト ボックス 17">
              <a:extLst>
                <a:ext uri="{FF2B5EF4-FFF2-40B4-BE49-F238E27FC236}">
                  <a16:creationId xmlns:a16="http://schemas.microsoft.com/office/drawing/2014/main" id="{CBD697AC-DA6A-26D3-FDDA-6300A9E2C173}"/>
                </a:ext>
              </a:extLst>
            </p:cNvPr>
            <p:cNvSpPr txBox="1"/>
            <p:nvPr/>
          </p:nvSpPr>
          <p:spPr>
            <a:xfrm>
              <a:off x="5510411" y="4066960"/>
              <a:ext cx="184731" cy="276999"/>
            </a:xfrm>
            <a:prstGeom prst="rect">
              <a:avLst/>
            </a:prstGeom>
            <a:noFill/>
          </p:spPr>
          <p:txBody>
            <a:bodyPr wrap="none" rtlCol="0">
              <a:spAutoFit/>
            </a:bodyPr>
            <a:lstStyle/>
            <a:p>
              <a:endParaRPr kumimoji="1" lang="ja-JP" altLang="en-US" sz="1200" dirty="0"/>
            </a:p>
          </p:txBody>
        </p:sp>
        <p:sp>
          <p:nvSpPr>
            <p:cNvPr id="20" name="テキスト ボックス 19">
              <a:extLst>
                <a:ext uri="{FF2B5EF4-FFF2-40B4-BE49-F238E27FC236}">
                  <a16:creationId xmlns:a16="http://schemas.microsoft.com/office/drawing/2014/main" id="{00F7DB83-26CC-7624-1A09-DB1134AB503E}"/>
                </a:ext>
              </a:extLst>
            </p:cNvPr>
            <p:cNvSpPr txBox="1"/>
            <p:nvPr/>
          </p:nvSpPr>
          <p:spPr>
            <a:xfrm>
              <a:off x="2591839" y="3581721"/>
              <a:ext cx="938931" cy="415498"/>
            </a:xfrm>
            <a:prstGeom prst="rect">
              <a:avLst/>
            </a:prstGeom>
            <a:noFill/>
          </p:spPr>
          <p:txBody>
            <a:bodyPr wrap="square" rtlCol="0">
              <a:spAutoFit/>
            </a:bodyPr>
            <a:lstStyle/>
            <a:p>
              <a:r>
                <a:rPr kumimoji="1" lang="ja-JP" altLang="en-US" sz="1050" dirty="0"/>
                <a:t>運動</a:t>
              </a:r>
              <a:endParaRPr kumimoji="1" lang="en-US" altLang="ja-JP" sz="1050" dirty="0"/>
            </a:p>
            <a:p>
              <a:r>
                <a:rPr kumimoji="1" lang="ja-JP" altLang="en-US" sz="1050" dirty="0"/>
                <a:t>感覚・認知</a:t>
              </a:r>
            </a:p>
          </p:txBody>
        </p:sp>
        <p:sp>
          <p:nvSpPr>
            <p:cNvPr id="23" name="テキスト ボックス 22">
              <a:extLst>
                <a:ext uri="{FF2B5EF4-FFF2-40B4-BE49-F238E27FC236}">
                  <a16:creationId xmlns:a16="http://schemas.microsoft.com/office/drawing/2014/main" id="{4B5EB07F-342B-B335-CE42-9734DD79F383}"/>
                </a:ext>
              </a:extLst>
            </p:cNvPr>
            <p:cNvSpPr txBox="1"/>
            <p:nvPr/>
          </p:nvSpPr>
          <p:spPr>
            <a:xfrm>
              <a:off x="5304002" y="3602833"/>
              <a:ext cx="1822162" cy="415498"/>
            </a:xfrm>
            <a:prstGeom prst="rect">
              <a:avLst/>
            </a:prstGeom>
            <a:noFill/>
          </p:spPr>
          <p:txBody>
            <a:bodyPr wrap="square" rtlCol="0">
              <a:spAutoFit/>
            </a:bodyPr>
            <a:lstStyle/>
            <a:p>
              <a:r>
                <a:rPr kumimoji="1" lang="ja-JP" altLang="en-US" sz="1050" dirty="0"/>
                <a:t>　生活・行動・言語</a:t>
              </a:r>
              <a:endParaRPr kumimoji="1" lang="en-US" altLang="ja-JP" sz="1050" dirty="0"/>
            </a:p>
            <a:p>
              <a:r>
                <a:rPr kumimoji="1" lang="ja-JP" altLang="en-US" sz="1050" dirty="0"/>
                <a:t>　コミュニケーション</a:t>
              </a:r>
            </a:p>
          </p:txBody>
        </p:sp>
        <p:pic>
          <p:nvPicPr>
            <p:cNvPr id="27" name="図 26">
              <a:extLst>
                <a:ext uri="{FF2B5EF4-FFF2-40B4-BE49-F238E27FC236}">
                  <a16:creationId xmlns:a16="http://schemas.microsoft.com/office/drawing/2014/main" id="{FD8B33F7-101F-4136-3F27-B56B7CB38D5A}"/>
                </a:ext>
              </a:extLst>
            </p:cNvPr>
            <p:cNvPicPr>
              <a:picLocks noChangeAspect="1"/>
            </p:cNvPicPr>
            <p:nvPr/>
          </p:nvPicPr>
          <p:blipFill>
            <a:blip r:embed="rId3"/>
            <a:stretch>
              <a:fillRect/>
            </a:stretch>
          </p:blipFill>
          <p:spPr>
            <a:xfrm>
              <a:off x="2095556" y="2945855"/>
              <a:ext cx="798639" cy="577293"/>
            </a:xfrm>
            <a:prstGeom prst="rect">
              <a:avLst/>
            </a:prstGeom>
          </p:spPr>
        </p:pic>
        <p:pic>
          <p:nvPicPr>
            <p:cNvPr id="28" name="図 27">
              <a:extLst>
                <a:ext uri="{FF2B5EF4-FFF2-40B4-BE49-F238E27FC236}">
                  <a16:creationId xmlns:a16="http://schemas.microsoft.com/office/drawing/2014/main" id="{34D6224C-A2E8-C106-7FFC-CC1F4E94CF05}"/>
                </a:ext>
              </a:extLst>
            </p:cNvPr>
            <p:cNvPicPr>
              <a:picLocks noChangeAspect="1"/>
            </p:cNvPicPr>
            <p:nvPr/>
          </p:nvPicPr>
          <p:blipFill>
            <a:blip r:embed="rId4"/>
            <a:stretch>
              <a:fillRect/>
            </a:stretch>
          </p:blipFill>
          <p:spPr>
            <a:xfrm>
              <a:off x="1379060" y="2950577"/>
              <a:ext cx="577293" cy="577293"/>
            </a:xfrm>
            <a:prstGeom prst="rect">
              <a:avLst/>
            </a:prstGeom>
          </p:spPr>
        </p:pic>
        <p:pic>
          <p:nvPicPr>
            <p:cNvPr id="29" name="図 28">
              <a:extLst>
                <a:ext uri="{FF2B5EF4-FFF2-40B4-BE49-F238E27FC236}">
                  <a16:creationId xmlns:a16="http://schemas.microsoft.com/office/drawing/2014/main" id="{BEF52F30-C332-7C21-DB64-6BE93FCED9D1}"/>
                </a:ext>
              </a:extLst>
            </p:cNvPr>
            <p:cNvPicPr>
              <a:picLocks noChangeAspect="1"/>
            </p:cNvPicPr>
            <p:nvPr/>
          </p:nvPicPr>
          <p:blipFill>
            <a:blip r:embed="rId5"/>
            <a:stretch>
              <a:fillRect/>
            </a:stretch>
          </p:blipFill>
          <p:spPr>
            <a:xfrm>
              <a:off x="3878781" y="2945855"/>
              <a:ext cx="547638" cy="577293"/>
            </a:xfrm>
            <a:prstGeom prst="rect">
              <a:avLst/>
            </a:prstGeom>
          </p:spPr>
        </p:pic>
        <p:pic>
          <p:nvPicPr>
            <p:cNvPr id="30" name="図 29">
              <a:extLst>
                <a:ext uri="{FF2B5EF4-FFF2-40B4-BE49-F238E27FC236}">
                  <a16:creationId xmlns:a16="http://schemas.microsoft.com/office/drawing/2014/main" id="{60E38FAC-3438-BF6E-A149-3953175F4678}"/>
                </a:ext>
              </a:extLst>
            </p:cNvPr>
            <p:cNvPicPr>
              <a:picLocks noChangeAspect="1"/>
            </p:cNvPicPr>
            <p:nvPr/>
          </p:nvPicPr>
          <p:blipFill>
            <a:blip r:embed="rId6"/>
            <a:stretch>
              <a:fillRect/>
            </a:stretch>
          </p:blipFill>
          <p:spPr>
            <a:xfrm>
              <a:off x="4491494" y="2940189"/>
              <a:ext cx="622109" cy="595319"/>
            </a:xfrm>
            <a:prstGeom prst="rect">
              <a:avLst/>
            </a:prstGeom>
          </p:spPr>
        </p:pic>
        <p:pic>
          <p:nvPicPr>
            <p:cNvPr id="31" name="図 30">
              <a:extLst>
                <a:ext uri="{FF2B5EF4-FFF2-40B4-BE49-F238E27FC236}">
                  <a16:creationId xmlns:a16="http://schemas.microsoft.com/office/drawing/2014/main" id="{23BC0037-2022-100F-453E-DC5EDBB9A300}"/>
                </a:ext>
              </a:extLst>
            </p:cNvPr>
            <p:cNvPicPr>
              <a:picLocks noChangeAspect="1"/>
            </p:cNvPicPr>
            <p:nvPr/>
          </p:nvPicPr>
          <p:blipFill>
            <a:blip r:embed="rId7"/>
            <a:stretch>
              <a:fillRect/>
            </a:stretch>
          </p:blipFill>
          <p:spPr>
            <a:xfrm>
              <a:off x="5793940" y="2948879"/>
              <a:ext cx="643804" cy="567716"/>
            </a:xfrm>
            <a:prstGeom prst="rect">
              <a:avLst/>
            </a:prstGeom>
          </p:spPr>
        </p:pic>
        <p:pic>
          <p:nvPicPr>
            <p:cNvPr id="32" name="図 31">
              <a:extLst>
                <a:ext uri="{FF2B5EF4-FFF2-40B4-BE49-F238E27FC236}">
                  <a16:creationId xmlns:a16="http://schemas.microsoft.com/office/drawing/2014/main" id="{1267E9F0-5CFE-CA40-C62A-9E072348A6BF}"/>
                </a:ext>
              </a:extLst>
            </p:cNvPr>
            <p:cNvPicPr>
              <a:picLocks noChangeAspect="1"/>
            </p:cNvPicPr>
            <p:nvPr/>
          </p:nvPicPr>
          <p:blipFill>
            <a:blip r:embed="rId8"/>
            <a:stretch>
              <a:fillRect/>
            </a:stretch>
          </p:blipFill>
          <p:spPr>
            <a:xfrm>
              <a:off x="5206629" y="2942002"/>
              <a:ext cx="495545" cy="581146"/>
            </a:xfrm>
            <a:prstGeom prst="rect">
              <a:avLst/>
            </a:prstGeom>
          </p:spPr>
        </p:pic>
        <p:pic>
          <p:nvPicPr>
            <p:cNvPr id="34" name="図 33">
              <a:extLst>
                <a:ext uri="{FF2B5EF4-FFF2-40B4-BE49-F238E27FC236}">
                  <a16:creationId xmlns:a16="http://schemas.microsoft.com/office/drawing/2014/main" id="{D90B1195-28B6-0288-10CE-9B8B70B93EF2}"/>
                </a:ext>
              </a:extLst>
            </p:cNvPr>
            <p:cNvPicPr>
              <a:picLocks noChangeAspect="1"/>
            </p:cNvPicPr>
            <p:nvPr/>
          </p:nvPicPr>
          <p:blipFill>
            <a:blip r:embed="rId9"/>
            <a:stretch>
              <a:fillRect/>
            </a:stretch>
          </p:blipFill>
          <p:spPr>
            <a:xfrm>
              <a:off x="8405689" y="2950577"/>
              <a:ext cx="835169" cy="584931"/>
            </a:xfrm>
            <a:prstGeom prst="rect">
              <a:avLst/>
            </a:prstGeom>
          </p:spPr>
        </p:pic>
        <p:pic>
          <p:nvPicPr>
            <p:cNvPr id="35" name="図 34">
              <a:extLst>
                <a:ext uri="{FF2B5EF4-FFF2-40B4-BE49-F238E27FC236}">
                  <a16:creationId xmlns:a16="http://schemas.microsoft.com/office/drawing/2014/main" id="{A714301C-332E-20E5-9052-9AAE96C099DC}"/>
                </a:ext>
              </a:extLst>
            </p:cNvPr>
            <p:cNvPicPr>
              <a:picLocks noChangeAspect="1"/>
            </p:cNvPicPr>
            <p:nvPr/>
          </p:nvPicPr>
          <p:blipFill>
            <a:blip r:embed="rId10"/>
            <a:stretch>
              <a:fillRect/>
            </a:stretch>
          </p:blipFill>
          <p:spPr>
            <a:xfrm>
              <a:off x="7298905" y="2955227"/>
              <a:ext cx="916402" cy="548956"/>
            </a:xfrm>
            <a:prstGeom prst="rect">
              <a:avLst/>
            </a:prstGeom>
          </p:spPr>
        </p:pic>
      </p:grpSp>
      <p:pic>
        <p:nvPicPr>
          <p:cNvPr id="36" name="図 35">
            <a:extLst>
              <a:ext uri="{FF2B5EF4-FFF2-40B4-BE49-F238E27FC236}">
                <a16:creationId xmlns:a16="http://schemas.microsoft.com/office/drawing/2014/main" id="{D07BD4FD-81AD-10C0-E75C-015A0DF610A6}"/>
              </a:ext>
            </a:extLst>
          </p:cNvPr>
          <p:cNvPicPr>
            <a:picLocks noChangeAspect="1"/>
          </p:cNvPicPr>
          <p:nvPr/>
        </p:nvPicPr>
        <p:blipFill>
          <a:blip r:embed="rId11"/>
          <a:stretch>
            <a:fillRect/>
          </a:stretch>
        </p:blipFill>
        <p:spPr>
          <a:xfrm>
            <a:off x="1132835" y="5232261"/>
            <a:ext cx="471725" cy="504257"/>
          </a:xfrm>
          <a:prstGeom prst="rect">
            <a:avLst/>
          </a:prstGeom>
        </p:spPr>
      </p:pic>
      <p:pic>
        <p:nvPicPr>
          <p:cNvPr id="37" name="図 36">
            <a:extLst>
              <a:ext uri="{FF2B5EF4-FFF2-40B4-BE49-F238E27FC236}">
                <a16:creationId xmlns:a16="http://schemas.microsoft.com/office/drawing/2014/main" id="{5657234B-8B0E-E77D-D57E-720708C2681E}"/>
              </a:ext>
            </a:extLst>
          </p:cNvPr>
          <p:cNvPicPr>
            <a:picLocks noChangeAspect="1"/>
          </p:cNvPicPr>
          <p:nvPr/>
        </p:nvPicPr>
        <p:blipFill>
          <a:blip r:embed="rId12"/>
          <a:stretch>
            <a:fillRect/>
          </a:stretch>
        </p:blipFill>
        <p:spPr>
          <a:xfrm>
            <a:off x="8151629" y="5249767"/>
            <a:ext cx="484970" cy="483420"/>
          </a:xfrm>
          <a:prstGeom prst="rect">
            <a:avLst/>
          </a:prstGeom>
        </p:spPr>
      </p:pic>
      <p:pic>
        <p:nvPicPr>
          <p:cNvPr id="39" name="図 38">
            <a:extLst>
              <a:ext uri="{FF2B5EF4-FFF2-40B4-BE49-F238E27FC236}">
                <a16:creationId xmlns:a16="http://schemas.microsoft.com/office/drawing/2014/main" id="{62EA1EA1-13A0-6B68-1111-6F40B626680C}"/>
              </a:ext>
            </a:extLst>
          </p:cNvPr>
          <p:cNvPicPr>
            <a:picLocks noChangeAspect="1"/>
          </p:cNvPicPr>
          <p:nvPr/>
        </p:nvPicPr>
        <p:blipFill>
          <a:blip r:embed="rId13"/>
          <a:stretch>
            <a:fillRect/>
          </a:stretch>
        </p:blipFill>
        <p:spPr>
          <a:xfrm>
            <a:off x="8792327" y="5238261"/>
            <a:ext cx="915770" cy="492255"/>
          </a:xfrm>
          <a:prstGeom prst="rect">
            <a:avLst/>
          </a:prstGeom>
        </p:spPr>
      </p:pic>
      <p:pic>
        <p:nvPicPr>
          <p:cNvPr id="40" name="図 39">
            <a:extLst>
              <a:ext uri="{FF2B5EF4-FFF2-40B4-BE49-F238E27FC236}">
                <a16:creationId xmlns:a16="http://schemas.microsoft.com/office/drawing/2014/main" id="{4C6BEA7B-FFC0-5592-D8BC-8985005C1376}"/>
              </a:ext>
            </a:extLst>
          </p:cNvPr>
          <p:cNvPicPr>
            <a:picLocks noChangeAspect="1"/>
          </p:cNvPicPr>
          <p:nvPr/>
        </p:nvPicPr>
        <p:blipFill>
          <a:blip r:embed="rId14"/>
          <a:stretch>
            <a:fillRect/>
          </a:stretch>
        </p:blipFill>
        <p:spPr>
          <a:xfrm>
            <a:off x="1762858" y="5255720"/>
            <a:ext cx="481565" cy="481565"/>
          </a:xfrm>
          <a:prstGeom prst="rect">
            <a:avLst/>
          </a:prstGeom>
        </p:spPr>
      </p:pic>
      <p:sp>
        <p:nvSpPr>
          <p:cNvPr id="45" name="四角形: 角を丸くする 44">
            <a:extLst>
              <a:ext uri="{FF2B5EF4-FFF2-40B4-BE49-F238E27FC236}">
                <a16:creationId xmlns:a16="http://schemas.microsoft.com/office/drawing/2014/main" id="{1D6BB5AD-DCFE-B221-36AB-346939315345}"/>
              </a:ext>
            </a:extLst>
          </p:cNvPr>
          <p:cNvSpPr/>
          <p:nvPr/>
        </p:nvSpPr>
        <p:spPr>
          <a:xfrm>
            <a:off x="211426" y="2542121"/>
            <a:ext cx="410130" cy="1242823"/>
          </a:xfrm>
          <a:prstGeom prst="round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生活機能</a:t>
            </a:r>
          </a:p>
        </p:txBody>
      </p:sp>
      <p:sp>
        <p:nvSpPr>
          <p:cNvPr id="47" name="四角形: 角を丸くする 46">
            <a:extLst>
              <a:ext uri="{FF2B5EF4-FFF2-40B4-BE49-F238E27FC236}">
                <a16:creationId xmlns:a16="http://schemas.microsoft.com/office/drawing/2014/main" id="{7810A1FD-A6BB-3D44-B45C-C3D0D1AE890C}"/>
              </a:ext>
            </a:extLst>
          </p:cNvPr>
          <p:cNvSpPr/>
          <p:nvPr/>
        </p:nvSpPr>
        <p:spPr>
          <a:xfrm>
            <a:off x="118142" y="5285245"/>
            <a:ext cx="410130" cy="1242823"/>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背景因子</a:t>
            </a:r>
          </a:p>
        </p:txBody>
      </p:sp>
      <p:grpSp>
        <p:nvGrpSpPr>
          <p:cNvPr id="48" name="グループ化 47">
            <a:extLst>
              <a:ext uri="{FF2B5EF4-FFF2-40B4-BE49-F238E27FC236}">
                <a16:creationId xmlns:a16="http://schemas.microsoft.com/office/drawing/2014/main" id="{85C04787-5BB4-CAD7-C868-ADECEC5869DA}"/>
              </a:ext>
            </a:extLst>
          </p:cNvPr>
          <p:cNvGrpSpPr/>
          <p:nvPr/>
        </p:nvGrpSpPr>
        <p:grpSpPr>
          <a:xfrm>
            <a:off x="4723693" y="5029853"/>
            <a:ext cx="471455" cy="310701"/>
            <a:chOff x="4825414" y="2338600"/>
            <a:chExt cx="270282" cy="642503"/>
          </a:xfrm>
        </p:grpSpPr>
        <p:sp>
          <p:nvSpPr>
            <p:cNvPr id="49" name="矢印: 右 48">
              <a:extLst>
                <a:ext uri="{FF2B5EF4-FFF2-40B4-BE49-F238E27FC236}">
                  <a16:creationId xmlns:a16="http://schemas.microsoft.com/office/drawing/2014/main" id="{8C908969-145D-92DD-A8B0-5ECD1630B928}"/>
                </a:ext>
              </a:extLst>
            </p:cNvPr>
            <p:cNvSpPr/>
            <p:nvPr/>
          </p:nvSpPr>
          <p:spPr>
            <a:xfrm rot="5400000">
              <a:off x="4684412" y="2595074"/>
              <a:ext cx="544927" cy="227131"/>
            </a:xfrm>
            <a:prstGeom prst="rightArrow">
              <a:avLst>
                <a:gd name="adj1" fmla="val 22966"/>
                <a:gd name="adj2" fmla="val 50000"/>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0" name="二等辺三角形 49">
              <a:extLst>
                <a:ext uri="{FF2B5EF4-FFF2-40B4-BE49-F238E27FC236}">
                  <a16:creationId xmlns:a16="http://schemas.microsoft.com/office/drawing/2014/main" id="{0B2694DB-81ED-3ACD-942A-CF586A412C09}"/>
                </a:ext>
              </a:extLst>
            </p:cNvPr>
            <p:cNvSpPr/>
            <p:nvPr/>
          </p:nvSpPr>
          <p:spPr>
            <a:xfrm>
              <a:off x="4825414" y="2338600"/>
              <a:ext cx="270282" cy="219749"/>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9" name="テキスト ボックス 18">
            <a:extLst>
              <a:ext uri="{FF2B5EF4-FFF2-40B4-BE49-F238E27FC236}">
                <a16:creationId xmlns:a16="http://schemas.microsoft.com/office/drawing/2014/main" id="{EC5FC5FB-815E-8F3E-184F-54E6FFFC757B}"/>
              </a:ext>
            </a:extLst>
          </p:cNvPr>
          <p:cNvSpPr txBox="1"/>
          <p:nvPr/>
        </p:nvSpPr>
        <p:spPr>
          <a:xfrm>
            <a:off x="8844533" y="3132051"/>
            <a:ext cx="748923" cy="430887"/>
          </a:xfrm>
          <a:prstGeom prst="rect">
            <a:avLst/>
          </a:prstGeom>
          <a:noFill/>
        </p:spPr>
        <p:txBody>
          <a:bodyPr wrap="none" rtlCol="0">
            <a:spAutoFit/>
          </a:bodyPr>
          <a:lstStyle/>
          <a:p>
            <a:r>
              <a:rPr kumimoji="1" lang="ja-JP" altLang="en-US" sz="1050" dirty="0"/>
              <a:t>人間関係</a:t>
            </a:r>
            <a:endParaRPr kumimoji="1" lang="en-US" altLang="ja-JP" sz="1050" dirty="0"/>
          </a:p>
          <a:p>
            <a:r>
              <a:rPr kumimoji="1" lang="ja-JP" altLang="en-US" sz="1050" dirty="0"/>
              <a:t>社会性</a:t>
            </a:r>
          </a:p>
        </p:txBody>
      </p:sp>
      <p:sp>
        <p:nvSpPr>
          <p:cNvPr id="43" name="テキスト ボックス 42">
            <a:extLst>
              <a:ext uri="{FF2B5EF4-FFF2-40B4-BE49-F238E27FC236}">
                <a16:creationId xmlns:a16="http://schemas.microsoft.com/office/drawing/2014/main" id="{D19398F7-D11B-6E4A-D7DB-711E6DC8E3B5}"/>
              </a:ext>
            </a:extLst>
          </p:cNvPr>
          <p:cNvSpPr txBox="1"/>
          <p:nvPr/>
        </p:nvSpPr>
        <p:spPr>
          <a:xfrm>
            <a:off x="6030606" y="1879177"/>
            <a:ext cx="3584334" cy="430887"/>
          </a:xfrm>
          <a:prstGeom prst="rect">
            <a:avLst/>
          </a:prstGeom>
          <a:noFill/>
        </p:spPr>
        <p:txBody>
          <a:bodyPr wrap="square" rtlCol="0">
            <a:spAutoFit/>
          </a:bodyPr>
          <a:lstStyle/>
          <a:p>
            <a:r>
              <a:rPr kumimoji="1" lang="ja-JP" altLang="en-US" sz="1100" dirty="0">
                <a:latin typeface="AR P丸ゴシック体M04" panose="020F0600000000000000" pitchFamily="50" charset="-128"/>
                <a:ea typeface="AR P丸ゴシック体M04" panose="020F0600000000000000" pitchFamily="50" charset="-128"/>
              </a:rPr>
              <a:t>健康状態の維持や改善を図り、保護者と緊密に情報交換しながら対応していきます。</a:t>
            </a:r>
          </a:p>
        </p:txBody>
      </p:sp>
      <p:sp>
        <p:nvSpPr>
          <p:cNvPr id="44" name="テキスト ボックス 43">
            <a:extLst>
              <a:ext uri="{FF2B5EF4-FFF2-40B4-BE49-F238E27FC236}">
                <a16:creationId xmlns:a16="http://schemas.microsoft.com/office/drawing/2014/main" id="{5C18256F-29C3-66BC-141E-71E8387D7AC6}"/>
              </a:ext>
            </a:extLst>
          </p:cNvPr>
          <p:cNvSpPr txBox="1"/>
          <p:nvPr/>
        </p:nvSpPr>
        <p:spPr>
          <a:xfrm>
            <a:off x="635807" y="3557814"/>
            <a:ext cx="3217231" cy="1446550"/>
          </a:xfrm>
          <a:prstGeom prst="rect">
            <a:avLst/>
          </a:prstGeom>
          <a:noFill/>
        </p:spPr>
        <p:txBody>
          <a:bodyPr wrap="square" rtlCol="0">
            <a:spAutoFit/>
          </a:bodyPr>
          <a:lstStyle/>
          <a:p>
            <a:r>
              <a:rPr kumimoji="1" lang="ja-JP" altLang="en-US" sz="1100" dirty="0">
                <a:latin typeface="AR P丸ゴシック体M04" panose="020F0600000000000000" pitchFamily="50" charset="-128"/>
                <a:ea typeface="AR P丸ゴシック体M04" panose="020F0600000000000000" pitchFamily="50" charset="-128"/>
              </a:rPr>
              <a:t>手足の関節や筋肉、姿勢保持のための運動などのリハビリを通して、五感を刺激しながら、認知機能（考える機能）を養う活動を提供します。</a:t>
            </a:r>
            <a:endParaRPr kumimoji="1" lang="en-US" altLang="ja-JP" sz="1100" dirty="0">
              <a:latin typeface="AR P丸ゴシック体M04" panose="020F0600000000000000" pitchFamily="50" charset="-128"/>
              <a:ea typeface="AR P丸ゴシック体M04" panose="020F0600000000000000" pitchFamily="50" charset="-128"/>
            </a:endParaRPr>
          </a:p>
          <a:p>
            <a:r>
              <a:rPr kumimoji="1" lang="ja-JP" altLang="en-US" sz="1100" dirty="0">
                <a:latin typeface="AR P丸ゴシック体M04" panose="020F0600000000000000" pitchFamily="50" charset="-128"/>
                <a:ea typeface="AR P丸ゴシック体M04" panose="020F0600000000000000" pitchFamily="50" charset="-128"/>
              </a:rPr>
              <a:t>例えば、全身の関節や筋肉をほぐし、関節が固まるのを予防ぐことで、姿勢保持や運動機能の獲得にもつなげます。また、活動の中で、五感を使いながら考え、遊び、運動することで心身機能の向上を支援しています。</a:t>
            </a:r>
            <a:endParaRPr kumimoji="1" lang="en-US" altLang="ja-JP" sz="1100" dirty="0">
              <a:latin typeface="AR P丸ゴシック体M04" panose="020F0600000000000000" pitchFamily="50" charset="-128"/>
              <a:ea typeface="AR P丸ゴシック体M04" panose="020F0600000000000000" pitchFamily="50" charset="-128"/>
            </a:endParaRPr>
          </a:p>
        </p:txBody>
      </p:sp>
      <p:sp>
        <p:nvSpPr>
          <p:cNvPr id="51" name="テキスト ボックス 50">
            <a:extLst>
              <a:ext uri="{FF2B5EF4-FFF2-40B4-BE49-F238E27FC236}">
                <a16:creationId xmlns:a16="http://schemas.microsoft.com/office/drawing/2014/main" id="{7A8E3A1D-797D-94B6-A542-B26637948A4D}"/>
              </a:ext>
            </a:extLst>
          </p:cNvPr>
          <p:cNvSpPr txBox="1"/>
          <p:nvPr/>
        </p:nvSpPr>
        <p:spPr>
          <a:xfrm>
            <a:off x="3791573" y="3512544"/>
            <a:ext cx="3476572" cy="1615827"/>
          </a:xfrm>
          <a:prstGeom prst="rect">
            <a:avLst/>
          </a:prstGeom>
          <a:noFill/>
        </p:spPr>
        <p:txBody>
          <a:bodyPr wrap="square" rtlCol="0">
            <a:spAutoFit/>
          </a:bodyPr>
          <a:lstStyle/>
          <a:p>
            <a:r>
              <a:rPr kumimoji="1" lang="ja-JP" altLang="en-US" sz="1100" dirty="0">
                <a:latin typeface="AR P丸ゴシック体M04" panose="020F0600000000000000" pitchFamily="50" charset="-128"/>
                <a:ea typeface="AR P丸ゴシック体M04" panose="020F0600000000000000" pitchFamily="50" charset="-128"/>
              </a:rPr>
              <a:t>食事 排泄 着衣動作など生活する上で必要なスキルの獲得のため、日中活動に取り込むことで、経験を増やしていきます。また、職員やお友達との交流のなかで、ジェスチャーや言葉を用いた方法で意思表出できるように支援します。</a:t>
            </a:r>
            <a:endParaRPr kumimoji="1" lang="en-US" altLang="ja-JP" sz="1100" dirty="0">
              <a:latin typeface="AR P丸ゴシック体M04" panose="020F0600000000000000" pitchFamily="50" charset="-128"/>
              <a:ea typeface="AR P丸ゴシック体M04" panose="020F0600000000000000" pitchFamily="50" charset="-128"/>
            </a:endParaRPr>
          </a:p>
          <a:p>
            <a:r>
              <a:rPr kumimoji="1" lang="ja-JP" altLang="en-US" sz="1100" dirty="0">
                <a:latin typeface="AR P丸ゴシック体M04" panose="020F0600000000000000" pitchFamily="50" charset="-128"/>
                <a:ea typeface="AR P丸ゴシック体M04" panose="020F0600000000000000" pitchFamily="50" charset="-128"/>
              </a:rPr>
              <a:t>例えば、個別活動では職員とのマンツーマンで、生活スキルやコミュニケーションの練習を行い、集団活動では、お友達との接し方や集団の過ごし方の獲得を目指していきます。</a:t>
            </a:r>
            <a:endParaRPr kumimoji="1" lang="en-US" altLang="ja-JP" sz="1100" dirty="0">
              <a:latin typeface="AR P丸ゴシック体M04" panose="020F0600000000000000" pitchFamily="50" charset="-128"/>
              <a:ea typeface="AR P丸ゴシック体M04" panose="020F0600000000000000" pitchFamily="50" charset="-128"/>
            </a:endParaRPr>
          </a:p>
        </p:txBody>
      </p:sp>
      <p:sp>
        <p:nvSpPr>
          <p:cNvPr id="52" name="テキスト ボックス 51">
            <a:extLst>
              <a:ext uri="{FF2B5EF4-FFF2-40B4-BE49-F238E27FC236}">
                <a16:creationId xmlns:a16="http://schemas.microsoft.com/office/drawing/2014/main" id="{7687F802-62FA-55FF-AAA2-A7D96F165700}"/>
              </a:ext>
            </a:extLst>
          </p:cNvPr>
          <p:cNvSpPr txBox="1"/>
          <p:nvPr/>
        </p:nvSpPr>
        <p:spPr>
          <a:xfrm>
            <a:off x="7280326" y="3556683"/>
            <a:ext cx="2380657" cy="1446550"/>
          </a:xfrm>
          <a:prstGeom prst="rect">
            <a:avLst/>
          </a:prstGeom>
          <a:noFill/>
        </p:spPr>
        <p:txBody>
          <a:bodyPr wrap="square" rtlCol="0">
            <a:spAutoFit/>
          </a:bodyPr>
          <a:lstStyle/>
          <a:p>
            <a:r>
              <a:rPr kumimoji="1" lang="ja-JP" altLang="en-US" sz="1100" dirty="0">
                <a:latin typeface="AR P丸ゴシック体M04" panose="020F0600000000000000" pitchFamily="50" charset="-128"/>
                <a:ea typeface="AR P丸ゴシック体M04" panose="020F0600000000000000" pitchFamily="50" charset="-128"/>
              </a:rPr>
              <a:t>学校やデイなどへの利用を促進し、集団生活で得られる、普遍的体験や他愛的体験、共有体験の機会を促します。</a:t>
            </a:r>
            <a:endParaRPr kumimoji="1" lang="en-US" altLang="ja-JP" sz="1100" dirty="0">
              <a:latin typeface="AR P丸ゴシック体M04" panose="020F0600000000000000" pitchFamily="50" charset="-128"/>
              <a:ea typeface="AR P丸ゴシック体M04" panose="020F0600000000000000" pitchFamily="50" charset="-128"/>
            </a:endParaRPr>
          </a:p>
          <a:p>
            <a:r>
              <a:rPr kumimoji="1" lang="ja-JP" altLang="en-US" sz="1100" dirty="0">
                <a:latin typeface="AR P丸ゴシック体M04" panose="020F0600000000000000" pitchFamily="50" charset="-128"/>
                <a:ea typeface="AR P丸ゴシック体M04" panose="020F0600000000000000" pitchFamily="50" charset="-128"/>
              </a:rPr>
              <a:t>例えば、集団活動では、協力、協調、競争、拒絶など様々な相互作用が起き、「良い体験」として獲得できます。</a:t>
            </a:r>
            <a:endParaRPr kumimoji="1" lang="en-US" altLang="ja-JP" sz="1100" dirty="0">
              <a:latin typeface="AR P丸ゴシック体M04" panose="020F0600000000000000" pitchFamily="50" charset="-128"/>
              <a:ea typeface="AR P丸ゴシック体M04" panose="020F0600000000000000" pitchFamily="50" charset="-128"/>
            </a:endParaRPr>
          </a:p>
          <a:p>
            <a:endParaRPr kumimoji="1" lang="en-US" altLang="ja-JP" sz="1100" dirty="0">
              <a:latin typeface="AR P丸ゴシック体M04" panose="020F0600000000000000" pitchFamily="50" charset="-128"/>
              <a:ea typeface="AR P丸ゴシック体M04" panose="020F0600000000000000" pitchFamily="50" charset="-128"/>
            </a:endParaRPr>
          </a:p>
        </p:txBody>
      </p:sp>
      <p:sp>
        <p:nvSpPr>
          <p:cNvPr id="55" name="テキスト ボックス 54">
            <a:extLst>
              <a:ext uri="{FF2B5EF4-FFF2-40B4-BE49-F238E27FC236}">
                <a16:creationId xmlns:a16="http://schemas.microsoft.com/office/drawing/2014/main" id="{244A777C-7D36-C1C7-A10A-B7D6BE57C960}"/>
              </a:ext>
            </a:extLst>
          </p:cNvPr>
          <p:cNvSpPr txBox="1"/>
          <p:nvPr/>
        </p:nvSpPr>
        <p:spPr>
          <a:xfrm>
            <a:off x="725208" y="5736088"/>
            <a:ext cx="4234212" cy="1107996"/>
          </a:xfrm>
          <a:prstGeom prst="rect">
            <a:avLst/>
          </a:prstGeom>
          <a:noFill/>
        </p:spPr>
        <p:txBody>
          <a:bodyPr wrap="square" rtlCol="0">
            <a:spAutoFit/>
          </a:bodyPr>
          <a:lstStyle/>
          <a:p>
            <a:r>
              <a:rPr kumimoji="1" lang="ja-JP" altLang="en-US" sz="1100" dirty="0">
                <a:latin typeface="AR P丸ゴシック体M04" panose="020F0600000000000000" pitchFamily="50" charset="-128"/>
                <a:ea typeface="AR P丸ゴシック体M04" panose="020F0600000000000000" pitchFamily="50" charset="-128"/>
              </a:rPr>
              <a:t>名前、年齢、性別や本人の好きなことや得意なこと、苦手なことを考慮しながら、本人の成長に合わせ、楽しみながら経験できるよう支援していきます。</a:t>
            </a:r>
            <a:endParaRPr kumimoji="1" lang="en-US" altLang="ja-JP" sz="1100" dirty="0">
              <a:latin typeface="AR P丸ゴシック体M04" panose="020F0600000000000000" pitchFamily="50" charset="-128"/>
              <a:ea typeface="AR P丸ゴシック体M04" panose="020F0600000000000000" pitchFamily="50" charset="-128"/>
            </a:endParaRPr>
          </a:p>
          <a:p>
            <a:r>
              <a:rPr kumimoji="1" lang="ja-JP" altLang="en-US" sz="1100" dirty="0">
                <a:latin typeface="AR P丸ゴシック体M04" panose="020F0600000000000000" pitchFamily="50" charset="-128"/>
                <a:ea typeface="AR P丸ゴシック体M04" panose="020F0600000000000000" pitchFamily="50" charset="-128"/>
              </a:rPr>
              <a:t>例えば、好きな活動を、施設やイベントへ参加し体験したり、</a:t>
            </a:r>
            <a:endParaRPr kumimoji="1" lang="en-US" altLang="ja-JP" sz="1100" dirty="0">
              <a:latin typeface="AR P丸ゴシック体M04" panose="020F0600000000000000" pitchFamily="50" charset="-128"/>
              <a:ea typeface="AR P丸ゴシック体M04" panose="020F0600000000000000" pitchFamily="50" charset="-128"/>
            </a:endParaRPr>
          </a:p>
          <a:p>
            <a:r>
              <a:rPr kumimoji="1" lang="ja-JP" altLang="en-US" sz="1100" dirty="0">
                <a:latin typeface="AR P丸ゴシック体M04" panose="020F0600000000000000" pitchFamily="50" charset="-128"/>
                <a:ea typeface="AR P丸ゴシック体M04" panose="020F0600000000000000" pitchFamily="50" charset="-128"/>
              </a:rPr>
              <a:t>好きな活動の中で苦手な要素を取り入れ、苦手の克服を図ることを目指して支援します。</a:t>
            </a:r>
            <a:endParaRPr kumimoji="1" lang="en-US" altLang="ja-JP" sz="1100" dirty="0">
              <a:latin typeface="AR P丸ゴシック体M04" panose="020F0600000000000000" pitchFamily="50" charset="-128"/>
              <a:ea typeface="AR P丸ゴシック体M04" panose="020F0600000000000000" pitchFamily="50" charset="-128"/>
            </a:endParaRPr>
          </a:p>
        </p:txBody>
      </p:sp>
      <p:sp>
        <p:nvSpPr>
          <p:cNvPr id="56" name="テキスト ボックス 55">
            <a:extLst>
              <a:ext uri="{FF2B5EF4-FFF2-40B4-BE49-F238E27FC236}">
                <a16:creationId xmlns:a16="http://schemas.microsoft.com/office/drawing/2014/main" id="{35E1C2B9-9323-E78B-A5F7-5245405AE555}"/>
              </a:ext>
            </a:extLst>
          </p:cNvPr>
          <p:cNvSpPr txBox="1"/>
          <p:nvPr/>
        </p:nvSpPr>
        <p:spPr>
          <a:xfrm>
            <a:off x="5332924" y="5750878"/>
            <a:ext cx="4465540" cy="1107996"/>
          </a:xfrm>
          <a:prstGeom prst="rect">
            <a:avLst/>
          </a:prstGeom>
          <a:noFill/>
        </p:spPr>
        <p:txBody>
          <a:bodyPr wrap="square" rtlCol="0">
            <a:spAutoFit/>
          </a:bodyPr>
          <a:lstStyle/>
          <a:p>
            <a:r>
              <a:rPr kumimoji="1" lang="ja-JP" altLang="en-US" sz="1100" dirty="0">
                <a:latin typeface="AR P丸ゴシック体M04" panose="020F0600000000000000" pitchFamily="50" charset="-128"/>
                <a:ea typeface="AR P丸ゴシック体M04" panose="020F0600000000000000" pitchFamily="50" charset="-128"/>
              </a:rPr>
              <a:t>ご家族の希望や悩みなどをお聞きし解決に向けて支援したり、こども園や学校などへの移行支援などを行っています。また、地域との繋がり、連携するため、公民館や施設などの利用、企業との交流を図り、イベントでの交流も含めて取り組んでいます。</a:t>
            </a:r>
            <a:endParaRPr kumimoji="1" lang="en-US" altLang="ja-JP" sz="1100" dirty="0">
              <a:latin typeface="AR P丸ゴシック体M04" panose="020F0600000000000000" pitchFamily="50" charset="-128"/>
              <a:ea typeface="AR P丸ゴシック体M04" panose="020F0600000000000000" pitchFamily="50" charset="-128"/>
            </a:endParaRPr>
          </a:p>
          <a:p>
            <a:r>
              <a:rPr kumimoji="1" lang="ja-JP" altLang="en-US" sz="1100" dirty="0">
                <a:latin typeface="AR P丸ゴシック体M04" panose="020F0600000000000000" pitchFamily="50" charset="-128"/>
                <a:ea typeface="AR P丸ゴシック体M04" panose="020F0600000000000000" pitchFamily="50" charset="-128"/>
              </a:rPr>
              <a:t>また、職員のスキル向上のため、支援会議や業務改善会議、社内勉強会、社外での研修への参加などを積極的に取り入れています。</a:t>
            </a:r>
            <a:endParaRPr kumimoji="1" lang="en-US" altLang="ja-JP" sz="1100" dirty="0">
              <a:latin typeface="AR P丸ゴシック体M04" panose="020F0600000000000000" pitchFamily="50" charset="-128"/>
              <a:ea typeface="AR P丸ゴシック体M04" panose="020F0600000000000000" pitchFamily="50" charset="-128"/>
            </a:endParaRPr>
          </a:p>
        </p:txBody>
      </p:sp>
      <p:grpSp>
        <p:nvGrpSpPr>
          <p:cNvPr id="57" name="グループ化 56">
            <a:extLst>
              <a:ext uri="{FF2B5EF4-FFF2-40B4-BE49-F238E27FC236}">
                <a16:creationId xmlns:a16="http://schemas.microsoft.com/office/drawing/2014/main" id="{7C2488CB-6353-2026-DDE3-93974AB62C31}"/>
              </a:ext>
            </a:extLst>
          </p:cNvPr>
          <p:cNvGrpSpPr/>
          <p:nvPr/>
        </p:nvGrpSpPr>
        <p:grpSpPr>
          <a:xfrm>
            <a:off x="4737645" y="2183283"/>
            <a:ext cx="471455" cy="310701"/>
            <a:chOff x="4825414" y="2338600"/>
            <a:chExt cx="270282" cy="642503"/>
          </a:xfrm>
        </p:grpSpPr>
        <p:sp>
          <p:nvSpPr>
            <p:cNvPr id="58" name="矢印: 右 57">
              <a:extLst>
                <a:ext uri="{FF2B5EF4-FFF2-40B4-BE49-F238E27FC236}">
                  <a16:creationId xmlns:a16="http://schemas.microsoft.com/office/drawing/2014/main" id="{EFCA1692-5256-8851-9E00-F2E46780AC32}"/>
                </a:ext>
              </a:extLst>
            </p:cNvPr>
            <p:cNvSpPr/>
            <p:nvPr/>
          </p:nvSpPr>
          <p:spPr>
            <a:xfrm rot="5400000">
              <a:off x="4684412" y="2595074"/>
              <a:ext cx="544927" cy="227131"/>
            </a:xfrm>
            <a:prstGeom prst="rightArrow">
              <a:avLst>
                <a:gd name="adj1" fmla="val 22966"/>
                <a:gd name="adj2" fmla="val 50000"/>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9" name="二等辺三角形 58">
              <a:extLst>
                <a:ext uri="{FF2B5EF4-FFF2-40B4-BE49-F238E27FC236}">
                  <a16:creationId xmlns:a16="http://schemas.microsoft.com/office/drawing/2014/main" id="{143CE444-1DEF-3A59-3339-0B0CC961FCBF}"/>
                </a:ext>
              </a:extLst>
            </p:cNvPr>
            <p:cNvSpPr/>
            <p:nvPr/>
          </p:nvSpPr>
          <p:spPr>
            <a:xfrm>
              <a:off x="4825414" y="2338600"/>
              <a:ext cx="270282" cy="219749"/>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291935025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0</TotalTime>
  <Words>684</Words>
  <Application>Microsoft Office PowerPoint</Application>
  <PresentationFormat>A4 210 x 297 mm</PresentationFormat>
  <Paragraphs>44</Paragraphs>
  <Slides>1</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AR P丸ゴシック体M04</vt:lpstr>
      <vt:lpstr>HG丸ｺﾞｼｯｸM-PRO</vt:lpstr>
      <vt:lpstr>游ゴシック</vt:lpstr>
      <vt:lpstr>Arial</vt:lpstr>
      <vt:lpstr>Calibri</vt:lpstr>
      <vt:lpstr>Calibri Light</vt:lpstr>
      <vt:lpstr>Office テーマ</vt:lpstr>
      <vt:lpstr>ＳＨＩＮＥ　支援プログラム(児童発達支援)</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嗣史 當眞</dc:creator>
  <cp:lastModifiedBy>嗣史 當眞</cp:lastModifiedBy>
  <cp:revision>2</cp:revision>
  <cp:lastPrinted>2025-03-10T07:05:34Z</cp:lastPrinted>
  <dcterms:created xsi:type="dcterms:W3CDTF">2025-03-07T10:04:31Z</dcterms:created>
  <dcterms:modified xsi:type="dcterms:W3CDTF">2025-03-25T21:54:32Z</dcterms:modified>
</cp:coreProperties>
</file>